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Types>
</file>

<file path=_rels/.rels><?xml version="1.0" encoding="UTF-8" standalone="yes"?><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lvl5pPr>
    <a:lvl6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lvl6pPr>
    <a:lvl7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lvl7pPr>
    <a:lvl8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lvl8pPr>
    <a:lvl9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file>

<file path=ppt/presProps.xml><?xml version="1.0" encoding="utf-8"?>
<p:presentationPr xmlns:a="http://schemas.openxmlformats.org/drawingml/2006/main" xmlns:r="http://schemas.openxmlformats.org/officeDocument/2006/relationships" xmlns:p="http://schemas.openxmlformats.org/presentationml/2006/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7F3F4"/>
          </a:solidFill>
        </a:fill>
      </a:tcStyle>
    </a:wholeTbl>
    <a:band2H>
      <a:tcTxStyle b="def" i="def"/>
      <a:tcStyle>
        <a:tcBdr/>
        <a:fill>
          <a:solidFill>
            <a:srgbClr val="F3F9FA"/>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Arial"/>
          <a:ea typeface="Arial"/>
          <a:cs typeface="Arial"/>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Arial"/>
          <a:ea typeface="Arial"/>
          <a:cs typeface="Arial"/>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Arial"/>
          <a:ea typeface="Arial"/>
          <a:cs typeface="Arial"/>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1"/>
</file>

<file path=ppt/_rels/presentation.xml.rels><?xml version="1.0" encoding="UTF-8" standalone="yes"?><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hape 65"/>
          <p:cNvSpPr/>
          <p:nvPr>
            <p:ph type="sldImg"/>
          </p:nvPr>
        </p:nvSpPr>
        <p:spPr>
          <a:xfrm>
            <a:off x="1143000" y="685800"/>
            <a:ext cx="4572000" cy="3429000"/>
          </a:xfrm>
          <a:prstGeom prst="rect">
            <a:avLst/>
          </a:prstGeom>
        </p:spPr>
        <p:txBody>
          <a:bodyPr/>
          <a:lstStyle/>
          <a:p>
            <a:pPr/>
          </a:p>
        </p:txBody>
      </p:sp>
      <p:sp>
        <p:nvSpPr>
          <p:cNvPr id="66" name="Shape 66"/>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a:latin typeface="+mn-lt"/>
        <a:ea typeface="+mn-ea"/>
        <a:cs typeface="+mn-cs"/>
        <a:sym typeface="Helvetica Neue"/>
      </a:defRPr>
    </a:lvl1pPr>
    <a:lvl2pPr indent="228600" latinLnBrk="0">
      <a:defRPr>
        <a:latin typeface="+mn-lt"/>
        <a:ea typeface="+mn-ea"/>
        <a:cs typeface="+mn-cs"/>
        <a:sym typeface="Helvetica Neue"/>
      </a:defRPr>
    </a:lvl2pPr>
    <a:lvl3pPr indent="457200" latinLnBrk="0">
      <a:defRPr>
        <a:latin typeface="+mn-lt"/>
        <a:ea typeface="+mn-ea"/>
        <a:cs typeface="+mn-cs"/>
        <a:sym typeface="Helvetica Neue"/>
      </a:defRPr>
    </a:lvl3pPr>
    <a:lvl4pPr indent="685800" latinLnBrk="0">
      <a:defRPr>
        <a:latin typeface="+mn-lt"/>
        <a:ea typeface="+mn-ea"/>
        <a:cs typeface="+mn-cs"/>
        <a:sym typeface="Helvetica Neue"/>
      </a:defRPr>
    </a:lvl4pPr>
    <a:lvl5pPr indent="914400" latinLnBrk="0">
      <a:defRPr>
        <a:latin typeface="+mn-lt"/>
        <a:ea typeface="+mn-ea"/>
        <a:cs typeface="+mn-cs"/>
        <a:sym typeface="Helvetica Neue"/>
      </a:defRPr>
    </a:lvl5pPr>
    <a:lvl6pPr indent="1143000" latinLnBrk="0">
      <a:defRPr>
        <a:latin typeface="+mn-lt"/>
        <a:ea typeface="+mn-ea"/>
        <a:cs typeface="+mn-cs"/>
        <a:sym typeface="Helvetica Neue"/>
      </a:defRPr>
    </a:lvl6pPr>
    <a:lvl7pPr indent="1371600" latinLnBrk="0">
      <a:defRPr>
        <a:latin typeface="+mn-lt"/>
        <a:ea typeface="+mn-ea"/>
        <a:cs typeface="+mn-cs"/>
        <a:sym typeface="Helvetica Neue"/>
      </a:defRPr>
    </a:lvl7pPr>
    <a:lvl8pPr indent="1600200" latinLnBrk="0">
      <a:defRPr>
        <a:latin typeface="+mn-lt"/>
        <a:ea typeface="+mn-ea"/>
        <a:cs typeface="+mn-cs"/>
        <a:sym typeface="Helvetica Neue"/>
      </a:defRPr>
    </a:lvl8pPr>
    <a:lvl9pPr indent="1828800" latinLnBrk="0">
      <a:defRPr>
        <a:latin typeface="+mn-lt"/>
        <a:ea typeface="+mn-ea"/>
        <a:cs typeface="+mn-cs"/>
        <a:sym typeface="Helvetica Neue"/>
      </a:defRPr>
    </a:lvl9pPr>
  </p:notesStyle>
</p:notesMaster>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Sp="1" showMasterPhAnim="1">
  <p:cSld name="Default">
    <p:spTree>
      <p:nvGrpSpPr>
        <p:cNvPr id="1" name=""/>
        <p:cNvGrpSpPr/>
        <p:nvPr/>
      </p:nvGrpSpPr>
      <p:grpSpPr>
        <a:xfrm>
          <a:off x="0" y="0"/>
          <a:ext cx="0" cy="0"/>
          <a:chOff x="0" y="0"/>
          <a:chExt cx="0" cy="0"/>
        </a:xfrm>
      </p:grpSpPr>
      <p:sp>
        <p:nvSpPr>
          <p:cNvPr id="11" name="Shape 11"/>
          <p:cNvSpPr/>
          <p:nvPr>
            <p:ph type="title"/>
          </p:nvPr>
        </p:nvSpPr>
        <p:spPr>
          <a:xfrm>
            <a:off x="685800" y="2130425"/>
            <a:ext cx="7772400" cy="1470025"/>
          </a:xfrm>
          <a:prstGeom prst="rect">
            <a:avLst/>
          </a:prstGeom>
        </p:spPr>
        <p:txBody>
          <a:bodyPr/>
          <a:lstStyle/>
          <a:p>
            <a:pPr/>
            <a:r>
              <a:t>Title Text</a:t>
            </a:r>
          </a:p>
        </p:txBody>
      </p:sp>
      <p:sp>
        <p:nvSpPr>
          <p:cNvPr id="12" name="Shape 12"/>
          <p:cNvSpPr/>
          <p:nvPr>
            <p:ph type="body" sz="quarter" idx="1"/>
          </p:nvPr>
        </p:nvSpPr>
        <p:spPr>
          <a:xfrm>
            <a:off x="1371600" y="3886200"/>
            <a:ext cx="6400800" cy="1752600"/>
          </a:xfrm>
          <a:prstGeom prst="rect">
            <a:avLst/>
          </a:prstGeom>
        </p:spPr>
        <p:txBody>
          <a:bodyPr/>
          <a:lstStyle>
            <a:lvl1pPr marL="0" indent="0" algn="ctr">
              <a:buSzTx/>
              <a:buNone/>
            </a:lvl1pPr>
            <a:lvl2pPr marL="0" indent="457200" algn="ctr">
              <a:buSzTx/>
              <a:buNone/>
            </a:lvl2pPr>
            <a:lvl3pPr marL="0" indent="914400" algn="ctr">
              <a:buSzTx/>
              <a:buNone/>
            </a:lvl3pPr>
            <a:lvl4pPr marL="0" indent="1371600" algn="ctr">
              <a:buSzTx/>
              <a:buNone/>
            </a:lvl4pPr>
            <a:lvl5pPr marL="0" indent="1828800" algn="ctr">
              <a:buSzTx/>
              <a:buNone/>
            </a:lvl5pPr>
          </a:lstStyle>
          <a:p>
            <a:pPr/>
            <a:r>
              <a:t>Body Level One</a:t>
            </a:r>
          </a:p>
          <a:p>
            <a:pPr lvl="1"/>
            <a:r>
              <a:t>Body Level Two</a:t>
            </a:r>
          </a:p>
          <a:p>
            <a:pPr lvl="2"/>
            <a:r>
              <a:t>Body Level Three</a:t>
            </a:r>
          </a:p>
          <a:p>
            <a:pPr lvl="3"/>
            <a:r>
              <a:t>Body Level Four</a:t>
            </a:r>
          </a:p>
          <a:p>
            <a:pPr lvl="4"/>
            <a:r>
              <a:t>Body Level Five</a:t>
            </a:r>
          </a:p>
        </p:txBody>
      </p:sp>
      <p:sp>
        <p:nvSpPr>
          <p:cNvPr id="13" name="Shape 13"/>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1" showMasterPhAnim="1">
  <p:cSld name="Default">
    <p:spTree>
      <p:nvGrpSpPr>
        <p:cNvPr id="1" name=""/>
        <p:cNvGrpSpPr/>
        <p:nvPr/>
      </p:nvGrpSpPr>
      <p:grpSpPr>
        <a:xfrm>
          <a:off x="0" y="0"/>
          <a:ext cx="0" cy="0"/>
          <a:chOff x="0" y="0"/>
          <a:chExt cx="0" cy="0"/>
        </a:xfrm>
      </p:grpSpPr>
      <p:sp>
        <p:nvSpPr>
          <p:cNvPr id="20" name="Shape 20"/>
          <p:cNvSpPr/>
          <p:nvPr>
            <p:ph type="title"/>
          </p:nvPr>
        </p:nvSpPr>
        <p:spPr>
          <a:prstGeom prst="rect">
            <a:avLst/>
          </a:prstGeom>
        </p:spPr>
        <p:txBody>
          <a:bodyPr/>
          <a:lstStyle/>
          <a:p>
            <a:pPr/>
            <a:r>
              <a:t>Title Text</a:t>
            </a:r>
          </a:p>
        </p:txBody>
      </p:sp>
      <p:sp>
        <p:nvSpPr>
          <p:cNvPr id="21" name="Shape 21"/>
          <p:cNvSpPr/>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hape 22"/>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type="tx" showMasterSp="1" showMasterPhAnim="1">
  <p:cSld name="Default">
    <p:spTree>
      <p:nvGrpSpPr>
        <p:cNvPr id="1" name=""/>
        <p:cNvGrpSpPr/>
        <p:nvPr/>
      </p:nvGrpSpPr>
      <p:grpSpPr>
        <a:xfrm>
          <a:off x="0" y="0"/>
          <a:ext cx="0" cy="0"/>
          <a:chOff x="0" y="0"/>
          <a:chExt cx="0" cy="0"/>
        </a:xfrm>
      </p:grpSpPr>
      <p:sp>
        <p:nvSpPr>
          <p:cNvPr id="29" name="Shape 29"/>
          <p:cNvSpPr/>
          <p:nvPr>
            <p:ph type="title"/>
          </p:nvPr>
        </p:nvSpPr>
        <p:spPr>
          <a:prstGeom prst="rect">
            <a:avLst/>
          </a:prstGeom>
        </p:spPr>
        <p:txBody>
          <a:bodyPr/>
          <a:lstStyle/>
          <a:p>
            <a:pPr/>
            <a:r>
              <a:t>Title Text</a:t>
            </a:r>
          </a:p>
        </p:txBody>
      </p:sp>
      <p:sp>
        <p:nvSpPr>
          <p:cNvPr id="30" name="Shape 30"/>
          <p:cNvSpPr/>
          <p:nvPr>
            <p:ph type="body" sz="half" idx="1"/>
          </p:nvPr>
        </p:nvSpPr>
        <p:spPr>
          <a:xfrm>
            <a:off x="457200" y="1600200"/>
            <a:ext cx="4038600" cy="452596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31" name="Shape 31"/>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type="tx" showMasterSp="1" showMasterPhAnim="1">
  <p:cSld name="Default">
    <p:spTree>
      <p:nvGrpSpPr>
        <p:cNvPr id="1" name=""/>
        <p:cNvGrpSpPr/>
        <p:nvPr/>
      </p:nvGrpSpPr>
      <p:grpSpPr>
        <a:xfrm>
          <a:off x="0" y="0"/>
          <a:ext cx="0" cy="0"/>
          <a:chOff x="0" y="0"/>
          <a:chExt cx="0" cy="0"/>
        </a:xfrm>
      </p:grpSpPr>
      <p:sp>
        <p:nvSpPr>
          <p:cNvPr id="38" name="Shape 38"/>
          <p:cNvSpPr/>
          <p:nvPr>
            <p:ph type="title"/>
          </p:nvPr>
        </p:nvSpPr>
        <p:spPr>
          <a:prstGeom prst="rect">
            <a:avLst/>
          </a:prstGeom>
        </p:spPr>
        <p:txBody>
          <a:bodyPr/>
          <a:lstStyle/>
          <a:p>
            <a:pPr/>
            <a:r>
              <a:t>Title Text</a:t>
            </a:r>
          </a:p>
        </p:txBody>
      </p:sp>
      <p:sp>
        <p:nvSpPr>
          <p:cNvPr id="39" name="Shape 39"/>
          <p:cNvSpPr/>
          <p:nvPr>
            <p:ph type="body" sz="half" idx="1"/>
          </p:nvPr>
        </p:nvSpPr>
        <p:spPr>
          <a:xfrm>
            <a:off x="457200" y="1600200"/>
            <a:ext cx="4038600" cy="452596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hape 40"/>
          <p:cNvSpPr/>
          <p:nvPr>
            <p:ph type="body" sz="half" idx="13"/>
          </p:nvPr>
        </p:nvSpPr>
        <p:spPr>
          <a:xfrm>
            <a:off x="4648200" y="1600200"/>
            <a:ext cx="4038600" cy="4525963"/>
          </a:xfrm>
          <a:prstGeom prst="rect">
            <a:avLst/>
          </a:prstGeom>
        </p:spPr>
        <p:txBody>
          <a:bodyPr/>
          <a:lstStyle/>
          <a:p>
            <a:pPr>
              <a:buChar char="•"/>
            </a:pPr>
          </a:p>
        </p:txBody>
      </p:sp>
      <p:sp>
        <p:nvSpPr>
          <p:cNvPr id="41" name="Shape 41"/>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type="tx" showMasterSp="1" showMasterPhAnim="1">
  <p:cSld name="Default">
    <p:spTree>
      <p:nvGrpSpPr>
        <p:cNvPr id="1" name=""/>
        <p:cNvGrpSpPr/>
        <p:nvPr/>
      </p:nvGrpSpPr>
      <p:grpSpPr>
        <a:xfrm>
          <a:off x="0" y="0"/>
          <a:ext cx="0" cy="0"/>
          <a:chOff x="0" y="0"/>
          <a:chExt cx="0" cy="0"/>
        </a:xfrm>
      </p:grpSpPr>
      <p:sp>
        <p:nvSpPr>
          <p:cNvPr id="48" name="Shape 48"/>
          <p:cNvSpPr/>
          <p:nvPr>
            <p:ph type="title"/>
          </p:nvPr>
        </p:nvSpPr>
        <p:spPr>
          <a:prstGeom prst="rect">
            <a:avLst/>
          </a:prstGeom>
        </p:spPr>
        <p:txBody>
          <a:bodyPr/>
          <a:lstStyle/>
          <a:p>
            <a:pPr/>
            <a:r>
              <a:t>Title Text</a:t>
            </a:r>
          </a:p>
        </p:txBody>
      </p:sp>
      <p:sp>
        <p:nvSpPr>
          <p:cNvPr id="49" name="Shape 49"/>
          <p:cNvSpPr/>
          <p:nvPr>
            <p:ph type="body" sz="half" idx="1"/>
          </p:nvPr>
        </p:nvSpPr>
        <p:spPr>
          <a:xfrm>
            <a:off x="457200" y="1600200"/>
            <a:ext cx="4038600" cy="452596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50" name="Shape 50"/>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type="tx" showMasterSp="1" showMasterPhAnim="1">
  <p:cSld name="Default">
    <p:spTree>
      <p:nvGrpSpPr>
        <p:cNvPr id="1" name=""/>
        <p:cNvGrpSpPr/>
        <p:nvPr/>
      </p:nvGrpSpPr>
      <p:grpSpPr>
        <a:xfrm>
          <a:off x="0" y="0"/>
          <a:ext cx="0" cy="0"/>
          <a:chOff x="0" y="0"/>
          <a:chExt cx="0" cy="0"/>
        </a:xfrm>
      </p:grpSpPr>
      <p:sp>
        <p:nvSpPr>
          <p:cNvPr id="57" name="Shape 57"/>
          <p:cNvSpPr/>
          <p:nvPr>
            <p:ph type="title"/>
          </p:nvPr>
        </p:nvSpPr>
        <p:spPr>
          <a:prstGeom prst="rect">
            <a:avLst/>
          </a:prstGeom>
        </p:spPr>
        <p:txBody>
          <a:bodyPr/>
          <a:lstStyle/>
          <a:p>
            <a:pPr/>
            <a:r>
              <a:t>Title Text</a:t>
            </a:r>
          </a:p>
        </p:txBody>
      </p:sp>
      <p:sp>
        <p:nvSpPr>
          <p:cNvPr id="58" name="Shape 58"/>
          <p:cNvSpPr/>
          <p:nvPr>
            <p:ph type="body" sz="half" idx="1"/>
          </p:nvPr>
        </p:nvSpPr>
        <p:spPr>
          <a:xfrm>
            <a:off x="457200" y="1600200"/>
            <a:ext cx="4038600" cy="452596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59" name="Shape 59"/>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standalone="yes"?><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Shape 2"/>
          <p:cNvSpPr/>
          <p:nvPr>
            <p:ph type="title"/>
          </p:nvPr>
        </p:nvSpPr>
        <p:spPr>
          <a:xfrm>
            <a:off x="457200" y="274637"/>
            <a:ext cx="8229600" cy="1143001"/>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Shape 3"/>
          <p:cNvSpPr/>
          <p:nvPr>
            <p:ph type="body" idx="1"/>
          </p:nvPr>
        </p:nvSpPr>
        <p:spPr>
          <a:xfrm>
            <a:off x="457200" y="1600200"/>
            <a:ext cx="8229600" cy="4525963"/>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hape 4"/>
          <p:cNvSpPr/>
          <p:nvPr>
            <p:ph type="sldNum" sz="quarter" idx="2"/>
          </p:nvPr>
        </p:nvSpPr>
        <p:spPr>
          <a:xfrm>
            <a:off x="8384892" y="6245225"/>
            <a:ext cx="301909" cy="288824"/>
          </a:xfrm>
          <a:prstGeom prst="rect">
            <a:avLst/>
          </a:prstGeom>
          <a:ln w="12700">
            <a:miter lim="400000"/>
          </a:ln>
        </p:spPr>
        <p:txBody>
          <a:bodyPr wrap="none" lIns="45719" rIns="45719">
            <a:spAutoFit/>
          </a:bodyPr>
          <a:lstStyle>
            <a:lvl1pPr algn="r">
              <a:defRPr sz="1400"/>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Lst>
  <p:transition xmlns:p14="http://schemas.microsoft.com/office/powerpoint/2010/main" spd="med" advClick="1"/>
  <p:txStyles>
    <p:titleStyle>
      <a:lvl1pPr marL="0" marR="0" indent="0" algn="ctr" defTabSz="914400" rtl="0" latinLnBrk="0">
        <a:lnSpc>
          <a:spcPct val="100000"/>
        </a:lnSpc>
        <a:spcBef>
          <a:spcPts val="0"/>
        </a:spcBef>
        <a:spcAft>
          <a:spcPts val="0"/>
        </a:spcAft>
        <a:buClrTx/>
        <a:buSzTx/>
        <a:buFontTx/>
        <a:buNone/>
        <a:tabLst/>
        <a:defRPr b="0" baseline="0" cap="none" i="0" spc="0" strike="noStrike" sz="4400" u="none">
          <a:ln>
            <a:noFill/>
          </a:ln>
          <a:solidFill>
            <a:srgbClr val="000000"/>
          </a:solidFill>
          <a:uFillTx/>
          <a:latin typeface="Arial"/>
          <a:ea typeface="Arial"/>
          <a:cs typeface="Arial"/>
          <a:sym typeface="Arial"/>
        </a:defRPr>
      </a:lvl1pPr>
      <a:lvl2pPr marL="0" marR="0" indent="0" algn="ctr" defTabSz="914400" rtl="0" latinLnBrk="0">
        <a:lnSpc>
          <a:spcPct val="100000"/>
        </a:lnSpc>
        <a:spcBef>
          <a:spcPts val="0"/>
        </a:spcBef>
        <a:spcAft>
          <a:spcPts val="0"/>
        </a:spcAft>
        <a:buClrTx/>
        <a:buSzTx/>
        <a:buFontTx/>
        <a:buNone/>
        <a:tabLst/>
        <a:defRPr b="0" baseline="0" cap="none" i="0" spc="0" strike="noStrike" sz="4400" u="none">
          <a:ln>
            <a:noFill/>
          </a:ln>
          <a:solidFill>
            <a:srgbClr val="000000"/>
          </a:solidFill>
          <a:uFillTx/>
          <a:latin typeface="Arial"/>
          <a:ea typeface="Arial"/>
          <a:cs typeface="Arial"/>
          <a:sym typeface="Arial"/>
        </a:defRPr>
      </a:lvl2pPr>
      <a:lvl3pPr marL="0" marR="0" indent="0" algn="ctr" defTabSz="914400" rtl="0" latinLnBrk="0">
        <a:lnSpc>
          <a:spcPct val="100000"/>
        </a:lnSpc>
        <a:spcBef>
          <a:spcPts val="0"/>
        </a:spcBef>
        <a:spcAft>
          <a:spcPts val="0"/>
        </a:spcAft>
        <a:buClrTx/>
        <a:buSzTx/>
        <a:buFontTx/>
        <a:buNone/>
        <a:tabLst/>
        <a:defRPr b="0" baseline="0" cap="none" i="0" spc="0" strike="noStrike" sz="4400" u="none">
          <a:ln>
            <a:noFill/>
          </a:ln>
          <a:solidFill>
            <a:srgbClr val="000000"/>
          </a:solidFill>
          <a:uFillTx/>
          <a:latin typeface="Arial"/>
          <a:ea typeface="Arial"/>
          <a:cs typeface="Arial"/>
          <a:sym typeface="Arial"/>
        </a:defRPr>
      </a:lvl3pPr>
      <a:lvl4pPr marL="0" marR="0" indent="0" algn="ctr" defTabSz="914400" rtl="0" latinLnBrk="0">
        <a:lnSpc>
          <a:spcPct val="100000"/>
        </a:lnSpc>
        <a:spcBef>
          <a:spcPts val="0"/>
        </a:spcBef>
        <a:spcAft>
          <a:spcPts val="0"/>
        </a:spcAft>
        <a:buClrTx/>
        <a:buSzTx/>
        <a:buFontTx/>
        <a:buNone/>
        <a:tabLst/>
        <a:defRPr b="0" baseline="0" cap="none" i="0" spc="0" strike="noStrike" sz="4400" u="none">
          <a:ln>
            <a:noFill/>
          </a:ln>
          <a:solidFill>
            <a:srgbClr val="000000"/>
          </a:solidFill>
          <a:uFillTx/>
          <a:latin typeface="Arial"/>
          <a:ea typeface="Arial"/>
          <a:cs typeface="Arial"/>
          <a:sym typeface="Arial"/>
        </a:defRPr>
      </a:lvl4pPr>
      <a:lvl5pPr marL="0" marR="0" indent="0" algn="ctr" defTabSz="914400" rtl="0" latinLnBrk="0">
        <a:lnSpc>
          <a:spcPct val="100000"/>
        </a:lnSpc>
        <a:spcBef>
          <a:spcPts val="0"/>
        </a:spcBef>
        <a:spcAft>
          <a:spcPts val="0"/>
        </a:spcAft>
        <a:buClrTx/>
        <a:buSzTx/>
        <a:buFontTx/>
        <a:buNone/>
        <a:tabLst/>
        <a:defRPr b="0" baseline="0" cap="none" i="0" spc="0" strike="noStrike" sz="4400" u="none">
          <a:ln>
            <a:noFill/>
          </a:ln>
          <a:solidFill>
            <a:srgbClr val="000000"/>
          </a:solidFill>
          <a:uFillTx/>
          <a:latin typeface="Arial"/>
          <a:ea typeface="Arial"/>
          <a:cs typeface="Arial"/>
          <a:sym typeface="Arial"/>
        </a:defRPr>
      </a:lvl5pPr>
      <a:lvl6pPr marL="0" marR="0" indent="457200" algn="ctr" defTabSz="914400" rtl="0" latinLnBrk="0">
        <a:lnSpc>
          <a:spcPct val="100000"/>
        </a:lnSpc>
        <a:spcBef>
          <a:spcPts val="0"/>
        </a:spcBef>
        <a:spcAft>
          <a:spcPts val="0"/>
        </a:spcAft>
        <a:buClrTx/>
        <a:buSzTx/>
        <a:buFontTx/>
        <a:buNone/>
        <a:tabLst/>
        <a:defRPr b="0" baseline="0" cap="none" i="0" spc="0" strike="noStrike" sz="4400" u="none">
          <a:ln>
            <a:noFill/>
          </a:ln>
          <a:solidFill>
            <a:srgbClr val="000000"/>
          </a:solidFill>
          <a:uFillTx/>
          <a:latin typeface="Arial"/>
          <a:ea typeface="Arial"/>
          <a:cs typeface="Arial"/>
          <a:sym typeface="Arial"/>
        </a:defRPr>
      </a:lvl6pPr>
      <a:lvl7pPr marL="0" marR="0" indent="914400" algn="ctr" defTabSz="914400" rtl="0" latinLnBrk="0">
        <a:lnSpc>
          <a:spcPct val="100000"/>
        </a:lnSpc>
        <a:spcBef>
          <a:spcPts val="0"/>
        </a:spcBef>
        <a:spcAft>
          <a:spcPts val="0"/>
        </a:spcAft>
        <a:buClrTx/>
        <a:buSzTx/>
        <a:buFontTx/>
        <a:buNone/>
        <a:tabLst/>
        <a:defRPr b="0" baseline="0" cap="none" i="0" spc="0" strike="noStrike" sz="4400" u="none">
          <a:ln>
            <a:noFill/>
          </a:ln>
          <a:solidFill>
            <a:srgbClr val="000000"/>
          </a:solidFill>
          <a:uFillTx/>
          <a:latin typeface="Arial"/>
          <a:ea typeface="Arial"/>
          <a:cs typeface="Arial"/>
          <a:sym typeface="Arial"/>
        </a:defRPr>
      </a:lvl7pPr>
      <a:lvl8pPr marL="0" marR="0" indent="1371600" algn="ctr" defTabSz="914400" rtl="0" latinLnBrk="0">
        <a:lnSpc>
          <a:spcPct val="100000"/>
        </a:lnSpc>
        <a:spcBef>
          <a:spcPts val="0"/>
        </a:spcBef>
        <a:spcAft>
          <a:spcPts val="0"/>
        </a:spcAft>
        <a:buClrTx/>
        <a:buSzTx/>
        <a:buFontTx/>
        <a:buNone/>
        <a:tabLst/>
        <a:defRPr b="0" baseline="0" cap="none" i="0" spc="0" strike="noStrike" sz="4400" u="none">
          <a:ln>
            <a:noFill/>
          </a:ln>
          <a:solidFill>
            <a:srgbClr val="000000"/>
          </a:solidFill>
          <a:uFillTx/>
          <a:latin typeface="Arial"/>
          <a:ea typeface="Arial"/>
          <a:cs typeface="Arial"/>
          <a:sym typeface="Arial"/>
        </a:defRPr>
      </a:lvl8pPr>
      <a:lvl9pPr marL="0" marR="0" indent="1828800" algn="ctr" defTabSz="914400" rtl="0" latinLnBrk="0">
        <a:lnSpc>
          <a:spcPct val="100000"/>
        </a:lnSpc>
        <a:spcBef>
          <a:spcPts val="0"/>
        </a:spcBef>
        <a:spcAft>
          <a:spcPts val="0"/>
        </a:spcAft>
        <a:buClrTx/>
        <a:buSzTx/>
        <a:buFontTx/>
        <a:buNone/>
        <a:tabLst/>
        <a:defRPr b="0" baseline="0" cap="none" i="0" spc="0" strike="noStrike" sz="4400" u="none">
          <a:ln>
            <a:noFill/>
          </a:ln>
          <a:solidFill>
            <a:srgbClr val="000000"/>
          </a:solidFill>
          <a:uFillTx/>
          <a:latin typeface="Arial"/>
          <a:ea typeface="Arial"/>
          <a:cs typeface="Arial"/>
          <a:sym typeface="Arial"/>
        </a:defRPr>
      </a:lvl9pPr>
    </p:titleStyle>
    <p:bodyStyle>
      <a:lvl1pPr marL="342900" marR="0" indent="-342900" algn="l" defTabSz="914400" rtl="0" latinLnBrk="0">
        <a:lnSpc>
          <a:spcPct val="100000"/>
        </a:lnSpc>
        <a:spcBef>
          <a:spcPts val="700"/>
        </a:spcBef>
        <a:spcAft>
          <a:spcPts val="0"/>
        </a:spcAft>
        <a:buClrTx/>
        <a:buSzPct val="100000"/>
        <a:buFontTx/>
        <a:buChar char="»"/>
        <a:tabLst/>
        <a:defRPr b="0" baseline="0" cap="none" i="0" spc="0" strike="noStrike" sz="3200" u="none">
          <a:ln>
            <a:noFill/>
          </a:ln>
          <a:solidFill>
            <a:srgbClr val="000000"/>
          </a:solidFill>
          <a:uFillTx/>
          <a:latin typeface="Arial"/>
          <a:ea typeface="Arial"/>
          <a:cs typeface="Arial"/>
          <a:sym typeface="Arial"/>
        </a:defRPr>
      </a:lvl1pPr>
      <a:lvl2pPr marL="783771" marR="0" indent="-326571" algn="l" defTabSz="914400" rtl="0" latinLnBrk="0">
        <a:lnSpc>
          <a:spcPct val="100000"/>
        </a:lnSpc>
        <a:spcBef>
          <a:spcPts val="700"/>
        </a:spcBef>
        <a:spcAft>
          <a:spcPts val="0"/>
        </a:spcAft>
        <a:buClrTx/>
        <a:buSzPct val="100000"/>
        <a:buFontTx/>
        <a:buChar char="–"/>
        <a:tabLst/>
        <a:defRPr b="0" baseline="0" cap="none" i="0" spc="0" strike="noStrike" sz="3200" u="none">
          <a:ln>
            <a:noFill/>
          </a:ln>
          <a:solidFill>
            <a:srgbClr val="000000"/>
          </a:solidFill>
          <a:uFillTx/>
          <a:latin typeface="Arial"/>
          <a:ea typeface="Arial"/>
          <a:cs typeface="Arial"/>
          <a:sym typeface="Arial"/>
        </a:defRPr>
      </a:lvl2pPr>
      <a:lvl3pPr marL="1219200" marR="0" indent="-304800" algn="l" defTabSz="914400" rtl="0" latinLnBrk="0">
        <a:lnSpc>
          <a:spcPct val="100000"/>
        </a:lnSpc>
        <a:spcBef>
          <a:spcPts val="700"/>
        </a:spcBef>
        <a:spcAft>
          <a:spcPts val="0"/>
        </a:spcAft>
        <a:buClrTx/>
        <a:buSzPct val="100000"/>
        <a:buFontTx/>
        <a:buChar char="•"/>
        <a:tabLst/>
        <a:defRPr b="0" baseline="0" cap="none" i="0" spc="0" strike="noStrike" sz="3200" u="none">
          <a:ln>
            <a:noFill/>
          </a:ln>
          <a:solidFill>
            <a:srgbClr val="000000"/>
          </a:solidFill>
          <a:uFillTx/>
          <a:latin typeface="Arial"/>
          <a:ea typeface="Arial"/>
          <a:cs typeface="Arial"/>
          <a:sym typeface="Arial"/>
        </a:defRPr>
      </a:lvl3pPr>
      <a:lvl4pPr marL="1737360" marR="0" indent="-365760" algn="l" defTabSz="914400" rtl="0" latinLnBrk="0">
        <a:lnSpc>
          <a:spcPct val="100000"/>
        </a:lnSpc>
        <a:spcBef>
          <a:spcPts val="700"/>
        </a:spcBef>
        <a:spcAft>
          <a:spcPts val="0"/>
        </a:spcAft>
        <a:buClrTx/>
        <a:buSzPct val="100000"/>
        <a:buFontTx/>
        <a:buChar char="–"/>
        <a:tabLst/>
        <a:defRPr b="0" baseline="0" cap="none" i="0" spc="0" strike="noStrike" sz="3200" u="none">
          <a:ln>
            <a:noFill/>
          </a:ln>
          <a:solidFill>
            <a:srgbClr val="000000"/>
          </a:solidFill>
          <a:uFillTx/>
          <a:latin typeface="Arial"/>
          <a:ea typeface="Arial"/>
          <a:cs typeface="Arial"/>
          <a:sym typeface="Arial"/>
        </a:defRPr>
      </a:lvl4pPr>
      <a:lvl5pPr marL="2235200" marR="0" indent="-406400" algn="l" defTabSz="914400" rtl="0" latinLnBrk="0">
        <a:lnSpc>
          <a:spcPct val="100000"/>
        </a:lnSpc>
        <a:spcBef>
          <a:spcPts val="700"/>
        </a:spcBef>
        <a:spcAft>
          <a:spcPts val="0"/>
        </a:spcAft>
        <a:buClrTx/>
        <a:buSzPct val="100000"/>
        <a:buFontTx/>
        <a:buChar char="»"/>
        <a:tabLst/>
        <a:defRPr b="0" baseline="0" cap="none" i="0" spc="0" strike="noStrike" sz="3200" u="none">
          <a:ln>
            <a:noFill/>
          </a:ln>
          <a:solidFill>
            <a:srgbClr val="000000"/>
          </a:solidFill>
          <a:uFillTx/>
          <a:latin typeface="Arial"/>
          <a:ea typeface="Arial"/>
          <a:cs typeface="Arial"/>
          <a:sym typeface="Arial"/>
        </a:defRPr>
      </a:lvl5pPr>
      <a:lvl6pPr marL="2692400" marR="0" indent="-406400" algn="l" defTabSz="914400" rtl="0" latinLnBrk="0">
        <a:lnSpc>
          <a:spcPct val="100000"/>
        </a:lnSpc>
        <a:spcBef>
          <a:spcPts val="700"/>
        </a:spcBef>
        <a:spcAft>
          <a:spcPts val="0"/>
        </a:spcAft>
        <a:buClrTx/>
        <a:buSzPct val="100000"/>
        <a:buFontTx/>
        <a:buChar char="•"/>
        <a:tabLst/>
        <a:defRPr b="0" baseline="0" cap="none" i="0" spc="0" strike="noStrike" sz="3200" u="none">
          <a:ln>
            <a:noFill/>
          </a:ln>
          <a:solidFill>
            <a:srgbClr val="000000"/>
          </a:solidFill>
          <a:uFillTx/>
          <a:latin typeface="Arial"/>
          <a:ea typeface="Arial"/>
          <a:cs typeface="Arial"/>
          <a:sym typeface="Arial"/>
        </a:defRPr>
      </a:lvl6pPr>
      <a:lvl7pPr marL="3149600" marR="0" indent="-406400" algn="l" defTabSz="914400" rtl="0" latinLnBrk="0">
        <a:lnSpc>
          <a:spcPct val="100000"/>
        </a:lnSpc>
        <a:spcBef>
          <a:spcPts val="700"/>
        </a:spcBef>
        <a:spcAft>
          <a:spcPts val="0"/>
        </a:spcAft>
        <a:buClrTx/>
        <a:buSzPct val="100000"/>
        <a:buFontTx/>
        <a:buChar char="•"/>
        <a:tabLst/>
        <a:defRPr b="0" baseline="0" cap="none" i="0" spc="0" strike="noStrike" sz="3200" u="none">
          <a:ln>
            <a:noFill/>
          </a:ln>
          <a:solidFill>
            <a:srgbClr val="000000"/>
          </a:solidFill>
          <a:uFillTx/>
          <a:latin typeface="Arial"/>
          <a:ea typeface="Arial"/>
          <a:cs typeface="Arial"/>
          <a:sym typeface="Arial"/>
        </a:defRPr>
      </a:lvl7pPr>
      <a:lvl8pPr marL="3606800" marR="0" indent="-406400" algn="l" defTabSz="914400" rtl="0" latinLnBrk="0">
        <a:lnSpc>
          <a:spcPct val="100000"/>
        </a:lnSpc>
        <a:spcBef>
          <a:spcPts val="700"/>
        </a:spcBef>
        <a:spcAft>
          <a:spcPts val="0"/>
        </a:spcAft>
        <a:buClrTx/>
        <a:buSzPct val="100000"/>
        <a:buFontTx/>
        <a:buChar char="•"/>
        <a:tabLst/>
        <a:defRPr b="0" baseline="0" cap="none" i="0" spc="0" strike="noStrike" sz="3200" u="none">
          <a:ln>
            <a:noFill/>
          </a:ln>
          <a:solidFill>
            <a:srgbClr val="000000"/>
          </a:solidFill>
          <a:uFillTx/>
          <a:latin typeface="Arial"/>
          <a:ea typeface="Arial"/>
          <a:cs typeface="Arial"/>
          <a:sym typeface="Arial"/>
        </a:defRPr>
      </a:lvl8pPr>
      <a:lvl9pPr marL="4064000" marR="0" indent="-406400" algn="l" defTabSz="914400" rtl="0" latinLnBrk="0">
        <a:lnSpc>
          <a:spcPct val="100000"/>
        </a:lnSpc>
        <a:spcBef>
          <a:spcPts val="700"/>
        </a:spcBef>
        <a:spcAft>
          <a:spcPts val="0"/>
        </a:spcAft>
        <a:buClrTx/>
        <a:buSzPct val="100000"/>
        <a:buFontTx/>
        <a:buChar char="•"/>
        <a:tabLst/>
        <a:defRPr b="0" baseline="0" cap="none" i="0" spc="0" strike="noStrike" sz="3200" u="none">
          <a:ln>
            <a:noFill/>
          </a:ln>
          <a:solidFill>
            <a:srgbClr val="000000"/>
          </a:solidFill>
          <a:uFillTx/>
          <a:latin typeface="Arial"/>
          <a:ea typeface="Arial"/>
          <a:cs typeface="Arial"/>
          <a:sym typeface="Arial"/>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400" u="none">
          <a:ln>
            <a:noFill/>
          </a:ln>
          <a:solidFill>
            <a:schemeClr val="tx1"/>
          </a:solidFill>
          <a:uFillTx/>
          <a:latin typeface="+mn-lt"/>
          <a:ea typeface="+mn-ea"/>
          <a:cs typeface="+mn-cs"/>
          <a:sym typeface="Arial"/>
        </a:defRPr>
      </a:lvl1pPr>
      <a:lvl2pPr marL="0" marR="0" indent="457200" algn="r" defTabSz="914400" rtl="0" latinLnBrk="0">
        <a:lnSpc>
          <a:spcPct val="100000"/>
        </a:lnSpc>
        <a:spcBef>
          <a:spcPts val="0"/>
        </a:spcBef>
        <a:spcAft>
          <a:spcPts val="0"/>
        </a:spcAft>
        <a:buClrTx/>
        <a:buSzTx/>
        <a:buFontTx/>
        <a:buNone/>
        <a:tabLst/>
        <a:defRPr b="0" baseline="0" cap="none" i="0" spc="0" strike="noStrike" sz="1400" u="none">
          <a:ln>
            <a:noFill/>
          </a:ln>
          <a:solidFill>
            <a:schemeClr val="tx1"/>
          </a:solidFill>
          <a:uFillTx/>
          <a:latin typeface="+mn-lt"/>
          <a:ea typeface="+mn-ea"/>
          <a:cs typeface="+mn-cs"/>
          <a:sym typeface="Arial"/>
        </a:defRPr>
      </a:lvl2pPr>
      <a:lvl3pPr marL="0" marR="0" indent="914400" algn="r" defTabSz="914400" rtl="0" latinLnBrk="0">
        <a:lnSpc>
          <a:spcPct val="100000"/>
        </a:lnSpc>
        <a:spcBef>
          <a:spcPts val="0"/>
        </a:spcBef>
        <a:spcAft>
          <a:spcPts val="0"/>
        </a:spcAft>
        <a:buClrTx/>
        <a:buSzTx/>
        <a:buFontTx/>
        <a:buNone/>
        <a:tabLst/>
        <a:defRPr b="0" baseline="0" cap="none" i="0" spc="0" strike="noStrike" sz="1400" u="none">
          <a:ln>
            <a:noFill/>
          </a:ln>
          <a:solidFill>
            <a:schemeClr val="tx1"/>
          </a:solidFill>
          <a:uFillTx/>
          <a:latin typeface="+mn-lt"/>
          <a:ea typeface="+mn-ea"/>
          <a:cs typeface="+mn-cs"/>
          <a:sym typeface="Arial"/>
        </a:defRPr>
      </a:lvl3pPr>
      <a:lvl4pPr marL="0" marR="0" indent="1371600" algn="r" defTabSz="914400" rtl="0" latinLnBrk="0">
        <a:lnSpc>
          <a:spcPct val="100000"/>
        </a:lnSpc>
        <a:spcBef>
          <a:spcPts val="0"/>
        </a:spcBef>
        <a:spcAft>
          <a:spcPts val="0"/>
        </a:spcAft>
        <a:buClrTx/>
        <a:buSzTx/>
        <a:buFontTx/>
        <a:buNone/>
        <a:tabLst/>
        <a:defRPr b="0" baseline="0" cap="none" i="0" spc="0" strike="noStrike" sz="1400" u="none">
          <a:ln>
            <a:noFill/>
          </a:ln>
          <a:solidFill>
            <a:schemeClr val="tx1"/>
          </a:solidFill>
          <a:uFillTx/>
          <a:latin typeface="+mn-lt"/>
          <a:ea typeface="+mn-ea"/>
          <a:cs typeface="+mn-cs"/>
          <a:sym typeface="Arial"/>
        </a:defRPr>
      </a:lvl4pPr>
      <a:lvl5pPr marL="0" marR="0" indent="1828800" algn="r" defTabSz="914400" rtl="0" latinLnBrk="0">
        <a:lnSpc>
          <a:spcPct val="100000"/>
        </a:lnSpc>
        <a:spcBef>
          <a:spcPts val="0"/>
        </a:spcBef>
        <a:spcAft>
          <a:spcPts val="0"/>
        </a:spcAft>
        <a:buClrTx/>
        <a:buSzTx/>
        <a:buFontTx/>
        <a:buNone/>
        <a:tabLst/>
        <a:defRPr b="0" baseline="0" cap="none" i="0" spc="0" strike="noStrike" sz="1400" u="none">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b="0" baseline="0" cap="none" i="0" spc="0" strike="noStrike" sz="1400" u="none">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b="0" baseline="0" cap="none" i="0" spc="0" strike="noStrike" sz="1400" u="none">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b="0" baseline="0" cap="none" i="0" spc="0" strike="noStrike" sz="1400" u="none">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b="0" baseline="0" cap="none" i="0" spc="0" strike="noStrike" sz="1400" u="none">
          <a:ln>
            <a:noFill/>
          </a:ln>
          <a:solidFill>
            <a:schemeClr val="tx1"/>
          </a:solidFill>
          <a:uFillTx/>
          <a:latin typeface="+mn-lt"/>
          <a:ea typeface="+mn-ea"/>
          <a:cs typeface="+mn-cs"/>
          <a:sym typeface="Arial"/>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pn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jpe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jpe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png"/></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jpe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5.jpeg"/><Relationship Id="rId3" Type="http://schemas.openxmlformats.org/officeDocument/2006/relationships/image" Target="../media/image6.jpe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7.jpe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8.jpe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9.jpeg"/></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0.jpeg"/></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68" name="Shape 68"/>
          <p:cNvSpPr/>
          <p:nvPr>
            <p:ph type="ctrTitle"/>
          </p:nvPr>
        </p:nvSpPr>
        <p:spPr>
          <a:xfrm>
            <a:off x="685800" y="2130425"/>
            <a:ext cx="7772400" cy="1470025"/>
          </a:xfrm>
          <a:prstGeom prst="rect">
            <a:avLst/>
          </a:prstGeom>
        </p:spPr>
        <p:txBody>
          <a:bodyPr/>
          <a:lstStyle>
            <a:lvl1pPr>
              <a:defRPr>
                <a:solidFill>
                  <a:srgbClr val="FFFFFF"/>
                </a:solidFill>
              </a:defRPr>
            </a:lvl1pPr>
          </a:lstStyle>
          <a:p>
            <a:pPr/>
            <a:r>
              <a:t>The Images of Buddha</a:t>
            </a:r>
          </a:p>
        </p:txBody>
      </p:sp>
      <p:sp>
        <p:nvSpPr>
          <p:cNvPr id="69" name="Shape 69"/>
          <p:cNvSpPr/>
          <p:nvPr>
            <p:ph type="subTitle" sz="quarter" idx="1"/>
          </p:nvPr>
        </p:nvSpPr>
        <p:spPr>
          <a:prstGeom prst="rect">
            <a:avLst/>
          </a:prstGeom>
        </p:spPr>
        <p:txBody>
          <a:bodyPr/>
          <a:lstStyle/>
          <a:p>
            <a:pP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71" name="Shape 71"/>
          <p:cNvSpPr/>
          <p:nvPr>
            <p:ph type="title"/>
          </p:nvPr>
        </p:nvSpPr>
        <p:spPr>
          <a:xfrm>
            <a:off x="457200" y="274637"/>
            <a:ext cx="8229600" cy="1143001"/>
          </a:xfrm>
          <a:prstGeom prst="rect">
            <a:avLst/>
          </a:prstGeom>
        </p:spPr>
        <p:txBody>
          <a:bodyPr/>
          <a:lstStyle>
            <a:lvl1pPr>
              <a:defRPr>
                <a:solidFill>
                  <a:srgbClr val="FFFFFF"/>
                </a:solidFill>
              </a:defRPr>
            </a:lvl1pPr>
          </a:lstStyle>
          <a:p>
            <a:pPr/>
            <a:r>
              <a:t>The Images of Buddha</a:t>
            </a:r>
          </a:p>
        </p:txBody>
      </p:sp>
      <p:sp>
        <p:nvSpPr>
          <p:cNvPr id="72" name="Shape 72"/>
          <p:cNvSpPr/>
          <p:nvPr>
            <p:ph type="body" idx="1"/>
          </p:nvPr>
        </p:nvSpPr>
        <p:spPr>
          <a:prstGeom prst="rect">
            <a:avLst/>
          </a:prstGeom>
        </p:spPr>
        <p:txBody>
          <a:bodyPr/>
          <a:lstStyle/>
          <a:p>
            <a:pPr>
              <a:lnSpc>
                <a:spcPct val="90000"/>
              </a:lnSpc>
              <a:buChar char="•"/>
              <a:defRPr>
                <a:solidFill>
                  <a:srgbClr val="FFFFFF"/>
                </a:solidFill>
              </a:defRPr>
            </a:pPr>
            <a:r>
              <a:t>There are a great many statues and images of Buddha and he can often look very different in each one. </a:t>
            </a:r>
          </a:p>
          <a:p>
            <a:pPr>
              <a:lnSpc>
                <a:spcPct val="90000"/>
              </a:lnSpc>
              <a:buChar char="•"/>
              <a:defRPr>
                <a:solidFill>
                  <a:srgbClr val="FFFFFF"/>
                </a:solidFill>
              </a:defRPr>
            </a:pPr>
            <a:r>
              <a:t>Buddha lived almost 2500 years ago so there is little way of knowing what he actually looked like. </a:t>
            </a:r>
          </a:p>
          <a:p>
            <a:pPr>
              <a:lnSpc>
                <a:spcPct val="90000"/>
              </a:lnSpc>
              <a:buChar char="•"/>
              <a:defRPr>
                <a:solidFill>
                  <a:srgbClr val="FFFFFF"/>
                </a:solidFill>
              </a:defRPr>
            </a:pPr>
            <a:r>
              <a:t>Buddhist statues use symbolism to portray meaning and help us to understand the sort of character Buddha was.</a:t>
            </a:r>
          </a:p>
        </p:txBody>
      </p:sp>
    </p:spTree>
  </p:cSld>
  <p:clrMapOvr>
    <a:masterClrMapping/>
  </p:clrMapOvr>
  <p:transition xmlns:p14="http://schemas.microsoft.com/office/powerpoint/2010/main" spd="med" advClick="1" p14:dur="1000"/>
</p:sld>
</file>

<file path=ppt/slides/slide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74" name="Shape 74"/>
          <p:cNvSpPr/>
          <p:nvPr>
            <p:ph type="title"/>
          </p:nvPr>
        </p:nvSpPr>
        <p:spPr>
          <a:xfrm>
            <a:off x="457200" y="274637"/>
            <a:ext cx="8229600" cy="1143001"/>
          </a:xfrm>
          <a:prstGeom prst="rect">
            <a:avLst/>
          </a:prstGeom>
        </p:spPr>
        <p:txBody>
          <a:bodyPr/>
          <a:lstStyle>
            <a:lvl1pPr>
              <a:defRPr>
                <a:solidFill>
                  <a:srgbClr val="FFFFFF"/>
                </a:solidFill>
              </a:defRPr>
            </a:lvl1pPr>
          </a:lstStyle>
          <a:p>
            <a:pPr/>
            <a:r>
              <a:t>The Hands of the Buddha</a:t>
            </a:r>
          </a:p>
        </p:txBody>
      </p:sp>
      <p:sp>
        <p:nvSpPr>
          <p:cNvPr id="75" name="Shape 75"/>
          <p:cNvSpPr/>
          <p:nvPr>
            <p:ph type="body" idx="1"/>
          </p:nvPr>
        </p:nvSpPr>
        <p:spPr>
          <a:prstGeom prst="rect">
            <a:avLst/>
          </a:prstGeom>
        </p:spPr>
        <p:txBody>
          <a:bodyPr/>
          <a:lstStyle/>
          <a:p>
            <a:pPr>
              <a:buChar char="•"/>
              <a:defRPr>
                <a:solidFill>
                  <a:srgbClr val="FFFFFF"/>
                </a:solidFill>
              </a:defRPr>
            </a:pPr>
            <a:r>
              <a:t>Buddha is represented in many different ways but they all use the same five hand positions, known as ‘mudras’.</a:t>
            </a:r>
          </a:p>
          <a:p>
            <a:pPr>
              <a:buChar char="•"/>
              <a:defRPr>
                <a:solidFill>
                  <a:srgbClr val="FFFFFF"/>
                </a:solidFill>
              </a:defRPr>
            </a:pPr>
            <a:r>
              <a:t>Mudras are seen to represent the five different qualities of an enlightened mind. </a:t>
            </a:r>
          </a:p>
        </p:txBody>
      </p:sp>
    </p:spTree>
  </p:cSld>
  <p:clrMapOvr>
    <a:masterClrMapping/>
  </p:clrMapOvr>
  <p:transition xmlns:p14="http://schemas.microsoft.com/office/powerpoint/2010/main" spd="med" advClick="1" p14:dur="1000"/>
</p:sld>
</file>

<file path=ppt/slides/slide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77" name="Shape 77"/>
          <p:cNvSpPr/>
          <p:nvPr>
            <p:ph type="title"/>
          </p:nvPr>
        </p:nvSpPr>
        <p:spPr>
          <a:xfrm>
            <a:off x="457200" y="274637"/>
            <a:ext cx="8229600" cy="1143001"/>
          </a:xfrm>
          <a:prstGeom prst="rect">
            <a:avLst/>
          </a:prstGeom>
        </p:spPr>
        <p:txBody>
          <a:bodyPr/>
          <a:lstStyle>
            <a:lvl1pPr>
              <a:defRPr>
                <a:solidFill>
                  <a:srgbClr val="FFFFFF"/>
                </a:solidFill>
              </a:defRPr>
            </a:lvl1pPr>
          </a:lstStyle>
          <a:p>
            <a:pPr/>
            <a:r>
              <a:t>Varada Mudra - Compassion</a:t>
            </a:r>
          </a:p>
        </p:txBody>
      </p:sp>
      <p:sp>
        <p:nvSpPr>
          <p:cNvPr id="78" name="Shape 78"/>
          <p:cNvSpPr/>
          <p:nvPr>
            <p:ph type="body" sz="half" idx="1"/>
          </p:nvPr>
        </p:nvSpPr>
        <p:spPr>
          <a:prstGeom prst="rect">
            <a:avLst/>
          </a:prstGeom>
        </p:spPr>
        <p:txBody>
          <a:bodyPr/>
          <a:lstStyle>
            <a:lvl1pPr>
              <a:spcBef>
                <a:spcPts val="600"/>
              </a:spcBef>
              <a:buChar char="•"/>
              <a:defRPr sz="2800">
                <a:solidFill>
                  <a:srgbClr val="FFFFFF"/>
                </a:solidFill>
              </a:defRPr>
            </a:lvl1pPr>
          </a:lstStyle>
          <a:p>
            <a:pPr/>
            <a:r>
              <a:t>The left hand is open, resting on the left knee, with the palm facing forwards and the thumb meeting the forefinger; the right hand raised with the palm facing forwards. </a:t>
            </a:r>
          </a:p>
        </p:txBody>
      </p:sp>
      <p:pic>
        <p:nvPicPr>
          <p:cNvPr id="79" name="abhaya.png"/>
          <p:cNvPicPr>
            <a:picLocks noChangeAspect="1"/>
          </p:cNvPicPr>
          <p:nvPr/>
        </p:nvPicPr>
        <p:blipFill>
          <a:blip r:embed="rId2">
            <a:extLst/>
          </a:blip>
          <a:stretch>
            <a:fillRect/>
          </a:stretch>
        </p:blipFill>
        <p:spPr>
          <a:xfrm>
            <a:off x="4572000" y="1557337"/>
            <a:ext cx="4321175" cy="4321176"/>
          </a:xfrm>
          <a:prstGeom prst="rect">
            <a:avLst/>
          </a:prstGeom>
          <a:ln w="12700">
            <a:miter lim="400000"/>
          </a:ln>
        </p:spPr>
      </p:pic>
    </p:spTree>
  </p:cSld>
  <p:clrMapOvr>
    <a:masterClrMapping/>
  </p:clrMapOvr>
  <p:transition xmlns:p14="http://schemas.microsoft.com/office/powerpoint/2010/main" spd="med" advClick="1" p14:dur="1000"/>
</p:sld>
</file>

<file path=ppt/slides/slide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81" name="Shape 81"/>
          <p:cNvSpPr/>
          <p:nvPr>
            <p:ph type="title"/>
          </p:nvPr>
        </p:nvSpPr>
        <p:spPr>
          <a:xfrm>
            <a:off x="457200" y="274637"/>
            <a:ext cx="8229600" cy="1143001"/>
          </a:xfrm>
          <a:prstGeom prst="rect">
            <a:avLst/>
          </a:prstGeom>
        </p:spPr>
        <p:txBody>
          <a:bodyPr/>
          <a:lstStyle/>
          <a:p>
            <a:pPr defTabSz="841247">
              <a:defRPr sz="3680">
                <a:solidFill>
                  <a:srgbClr val="FFFFFF"/>
                </a:solidFill>
              </a:defRPr>
            </a:pPr>
            <a:r>
              <a:t>Abhaya Mudra – Reassurance and Protection.</a:t>
            </a:r>
            <a:r>
              <a:rPr>
                <a:solidFill>
                  <a:srgbClr val="000000"/>
                </a:solidFill>
              </a:rPr>
              <a:t> </a:t>
            </a:r>
          </a:p>
        </p:txBody>
      </p:sp>
      <p:sp>
        <p:nvSpPr>
          <p:cNvPr id="82" name="Shape 82"/>
          <p:cNvSpPr/>
          <p:nvPr>
            <p:ph type="body" sz="half" idx="1"/>
          </p:nvPr>
        </p:nvSpPr>
        <p:spPr>
          <a:prstGeom prst="rect">
            <a:avLst/>
          </a:prstGeom>
        </p:spPr>
        <p:txBody>
          <a:bodyPr/>
          <a:lstStyle>
            <a:lvl1pPr>
              <a:spcBef>
                <a:spcPts val="600"/>
              </a:spcBef>
              <a:buChar char="•"/>
              <a:defRPr sz="2800">
                <a:solidFill>
                  <a:srgbClr val="FFFFFF"/>
                </a:solidFill>
              </a:defRPr>
            </a:lvl1pPr>
          </a:lstStyle>
          <a:p>
            <a:pPr/>
            <a:r>
              <a:t>The left hand is open, resting on the left knee, with the palm facing outwards; the right hand raised with the palm facing outwards. </a:t>
            </a:r>
          </a:p>
        </p:txBody>
      </p:sp>
      <p:pic>
        <p:nvPicPr>
          <p:cNvPr id="83" name="varada-mudra.jpg"/>
          <p:cNvPicPr>
            <a:picLocks noChangeAspect="1"/>
          </p:cNvPicPr>
          <p:nvPr/>
        </p:nvPicPr>
        <p:blipFill>
          <a:blip r:embed="rId2">
            <a:extLst/>
          </a:blip>
          <a:stretch>
            <a:fillRect/>
          </a:stretch>
        </p:blipFill>
        <p:spPr>
          <a:xfrm>
            <a:off x="4643437" y="1557337"/>
            <a:ext cx="3960813" cy="4535488"/>
          </a:xfrm>
          <a:prstGeom prst="rect">
            <a:avLst/>
          </a:prstGeom>
          <a:ln w="12700">
            <a:miter lim="400000"/>
          </a:ln>
        </p:spPr>
      </p:pic>
    </p:spTree>
  </p:cSld>
  <p:clrMapOvr>
    <a:masterClrMapping/>
  </p:clrMapOvr>
  <p:transition xmlns:p14="http://schemas.microsoft.com/office/powerpoint/2010/main" spd="med" advClick="1" p14:dur="1000"/>
</p:sld>
</file>

<file path=ppt/slides/slide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85" name="Shape 85"/>
          <p:cNvSpPr/>
          <p:nvPr>
            <p:ph type="title"/>
          </p:nvPr>
        </p:nvSpPr>
        <p:spPr>
          <a:xfrm>
            <a:off x="457200" y="274637"/>
            <a:ext cx="8229600" cy="1143001"/>
          </a:xfrm>
          <a:prstGeom prst="rect">
            <a:avLst/>
          </a:prstGeom>
        </p:spPr>
        <p:txBody>
          <a:bodyPr/>
          <a:lstStyle>
            <a:lvl1pPr>
              <a:defRPr>
                <a:solidFill>
                  <a:srgbClr val="FFFFFF"/>
                </a:solidFill>
              </a:defRPr>
            </a:lvl1pPr>
          </a:lstStyle>
          <a:p>
            <a:pPr/>
            <a:r>
              <a:t>Vitarka Mudra – Teaching</a:t>
            </a:r>
          </a:p>
        </p:txBody>
      </p:sp>
      <p:sp>
        <p:nvSpPr>
          <p:cNvPr id="86" name="Shape 86"/>
          <p:cNvSpPr/>
          <p:nvPr>
            <p:ph type="body" sz="half" idx="1"/>
          </p:nvPr>
        </p:nvSpPr>
        <p:spPr>
          <a:prstGeom prst="rect">
            <a:avLst/>
          </a:prstGeom>
        </p:spPr>
        <p:txBody>
          <a:bodyPr/>
          <a:lstStyle/>
          <a:p>
            <a:pPr>
              <a:lnSpc>
                <a:spcPct val="90000"/>
              </a:lnSpc>
              <a:spcBef>
                <a:spcPts val="600"/>
              </a:spcBef>
              <a:buChar char="•"/>
              <a:defRPr sz="2800"/>
            </a:pPr>
          </a:p>
        </p:txBody>
      </p:sp>
      <p:sp>
        <p:nvSpPr>
          <p:cNvPr id="87" name="Shape 87"/>
          <p:cNvSpPr/>
          <p:nvPr>
            <p:ph type="body" idx="13"/>
          </p:nvPr>
        </p:nvSpPr>
        <p:spPr>
          <a:prstGeom prst="rect">
            <a:avLst/>
          </a:prstGeom>
          <a:extLst>
            <a:ext uri="{C572A759-6A51-4108-AA02-DFA0A04FC94B}">
              <ma14:wrappingTextBoxFlag xmlns:ma14="http://schemas.microsoft.com/office/mac/drawingml/2011/main" val="1"/>
            </a:ext>
          </a:extLst>
        </p:spPr>
        <p:txBody>
          <a:bodyPr/>
          <a:lstStyle/>
          <a:p>
            <a:pPr>
              <a:lnSpc>
                <a:spcPct val="90000"/>
              </a:lnSpc>
              <a:spcBef>
                <a:spcPts val="600"/>
              </a:spcBef>
              <a:buChar char="•"/>
              <a:defRPr sz="2800">
                <a:solidFill>
                  <a:srgbClr val="FFFFFF"/>
                </a:solidFill>
              </a:defRPr>
            </a:pPr>
            <a:r>
              <a:t>The Buddha teaching his followers the middle way. </a:t>
            </a:r>
          </a:p>
          <a:p>
            <a:pPr>
              <a:lnSpc>
                <a:spcPct val="90000"/>
              </a:lnSpc>
              <a:spcBef>
                <a:spcPts val="600"/>
              </a:spcBef>
              <a:buChar char="•"/>
              <a:defRPr sz="2800">
                <a:solidFill>
                  <a:srgbClr val="FFFFFF"/>
                </a:solidFill>
              </a:defRPr>
            </a:pPr>
            <a:r>
              <a:t>Right hand facing outwards with the forefinger and thumb touching; left hand resting on the left knee with the thumb and forefinger touching. </a:t>
            </a:r>
          </a:p>
        </p:txBody>
      </p:sp>
      <p:pic>
        <p:nvPicPr>
          <p:cNvPr id="88" name="z-sandstone-buddha.jpeg"/>
          <p:cNvPicPr>
            <a:picLocks noChangeAspect="1"/>
          </p:cNvPicPr>
          <p:nvPr/>
        </p:nvPicPr>
        <p:blipFill>
          <a:blip r:embed="rId2">
            <a:extLst/>
          </a:blip>
          <a:stretch>
            <a:fillRect/>
          </a:stretch>
        </p:blipFill>
        <p:spPr>
          <a:xfrm>
            <a:off x="611187" y="1268412"/>
            <a:ext cx="3762376" cy="5353051"/>
          </a:xfrm>
          <a:prstGeom prst="rect">
            <a:avLst/>
          </a:prstGeom>
          <a:ln w="12700">
            <a:miter lim="400000"/>
          </a:ln>
        </p:spPr>
      </p:pic>
    </p:spTree>
  </p:cSld>
  <p:clrMapOvr>
    <a:masterClrMapping/>
  </p:clrMapOvr>
  <p:transition xmlns:p14="http://schemas.microsoft.com/office/powerpoint/2010/main" spd="med" advClick="1" p14:dur="1000"/>
</p:sld>
</file>

<file path=ppt/slides/slide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90" name="Shape 90"/>
          <p:cNvSpPr/>
          <p:nvPr>
            <p:ph type="title"/>
          </p:nvPr>
        </p:nvSpPr>
        <p:spPr>
          <a:xfrm>
            <a:off x="457200" y="274637"/>
            <a:ext cx="8229600" cy="1143001"/>
          </a:xfrm>
          <a:prstGeom prst="rect">
            <a:avLst/>
          </a:prstGeom>
        </p:spPr>
        <p:txBody>
          <a:bodyPr/>
          <a:lstStyle>
            <a:lvl1pPr defTabSz="868680">
              <a:defRPr sz="3800">
                <a:solidFill>
                  <a:srgbClr val="FFFFFF"/>
                </a:solidFill>
              </a:defRPr>
            </a:lvl1pPr>
          </a:lstStyle>
          <a:p>
            <a:pPr/>
            <a:r>
              <a:t>Bhumisparsa Mudra – Earth Touching</a:t>
            </a:r>
          </a:p>
        </p:txBody>
      </p:sp>
      <p:sp>
        <p:nvSpPr>
          <p:cNvPr id="91" name="Shape 91"/>
          <p:cNvSpPr/>
          <p:nvPr>
            <p:ph type="body" sz="half" idx="1"/>
          </p:nvPr>
        </p:nvSpPr>
        <p:spPr>
          <a:prstGeom prst="rect">
            <a:avLst/>
          </a:prstGeom>
        </p:spPr>
        <p:txBody>
          <a:bodyPr/>
          <a:lstStyle/>
          <a:p>
            <a:pPr>
              <a:spcBef>
                <a:spcPts val="600"/>
              </a:spcBef>
              <a:buChar char="•"/>
              <a:defRPr sz="2800"/>
            </a:pPr>
          </a:p>
        </p:txBody>
      </p:sp>
      <p:sp>
        <p:nvSpPr>
          <p:cNvPr id="92" name="Shape 92"/>
          <p:cNvSpPr/>
          <p:nvPr>
            <p:ph type="body" idx="13"/>
          </p:nvPr>
        </p:nvSpPr>
        <p:spPr>
          <a:prstGeom prst="rect">
            <a:avLst/>
          </a:prstGeom>
          <a:extLst>
            <a:ext uri="{C572A759-6A51-4108-AA02-DFA0A04FC94B}">
              <ma14:wrappingTextBoxFlag xmlns:ma14="http://schemas.microsoft.com/office/mac/drawingml/2011/main" val="1"/>
            </a:ext>
          </a:extLst>
        </p:spPr>
        <p:txBody>
          <a:bodyPr/>
          <a:lstStyle/>
          <a:p>
            <a:pPr>
              <a:spcBef>
                <a:spcPts val="600"/>
              </a:spcBef>
              <a:buChar char="•"/>
              <a:defRPr sz="2800">
                <a:solidFill>
                  <a:srgbClr val="FFFFFF"/>
                </a:solidFill>
              </a:defRPr>
            </a:pPr>
            <a:r>
              <a:t>The Buddha is said to have called upon the Earth to witness his enlightenment. </a:t>
            </a:r>
          </a:p>
          <a:p>
            <a:pPr>
              <a:spcBef>
                <a:spcPts val="600"/>
              </a:spcBef>
              <a:buChar char="•"/>
              <a:defRPr sz="2800">
                <a:solidFill>
                  <a:srgbClr val="FFFFFF"/>
                </a:solidFill>
              </a:defRPr>
            </a:pPr>
            <a:r>
              <a:t>Right hand reaching down with fingers touching the ground. Left hand facing upwards. </a:t>
            </a:r>
          </a:p>
        </p:txBody>
      </p:sp>
      <p:pic>
        <p:nvPicPr>
          <p:cNvPr id="93" name="bhumisparsa.png"/>
          <p:cNvPicPr>
            <a:picLocks noChangeAspect="1"/>
          </p:cNvPicPr>
          <p:nvPr/>
        </p:nvPicPr>
        <p:blipFill>
          <a:blip r:embed="rId2">
            <a:extLst/>
          </a:blip>
          <a:stretch>
            <a:fillRect/>
          </a:stretch>
        </p:blipFill>
        <p:spPr>
          <a:xfrm>
            <a:off x="539750" y="1700212"/>
            <a:ext cx="3960813" cy="3960813"/>
          </a:xfrm>
          <a:prstGeom prst="rect">
            <a:avLst/>
          </a:prstGeom>
          <a:ln w="12700">
            <a:miter lim="400000"/>
          </a:ln>
        </p:spPr>
      </p:pic>
    </p:spTree>
  </p:cSld>
  <p:clrMapOvr>
    <a:masterClrMapping/>
  </p:clrMapOvr>
  <p:transition xmlns:p14="http://schemas.microsoft.com/office/powerpoint/2010/main" spd="med" advClick="1" p14:dur="1000"/>
</p:sld>
</file>

<file path=ppt/slides/slide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95" name="Shape 95"/>
          <p:cNvSpPr/>
          <p:nvPr>
            <p:ph type="title"/>
          </p:nvPr>
        </p:nvSpPr>
        <p:spPr>
          <a:xfrm>
            <a:off x="457200" y="274637"/>
            <a:ext cx="8229600" cy="1143001"/>
          </a:xfrm>
          <a:prstGeom prst="rect">
            <a:avLst/>
          </a:prstGeom>
        </p:spPr>
        <p:txBody>
          <a:bodyPr/>
          <a:lstStyle>
            <a:lvl1pPr defTabSz="841247">
              <a:defRPr sz="3680">
                <a:solidFill>
                  <a:srgbClr val="FFFFFF"/>
                </a:solidFill>
              </a:defRPr>
            </a:lvl1pPr>
          </a:lstStyle>
          <a:p>
            <a:pPr/>
            <a:r>
              <a:t>Dhyana Mudra – Concentration and Meditation</a:t>
            </a:r>
          </a:p>
        </p:txBody>
      </p:sp>
      <p:sp>
        <p:nvSpPr>
          <p:cNvPr id="96" name="Shape 96"/>
          <p:cNvSpPr/>
          <p:nvPr>
            <p:ph type="body" sz="half" idx="1"/>
          </p:nvPr>
        </p:nvSpPr>
        <p:spPr>
          <a:prstGeom prst="rect">
            <a:avLst/>
          </a:prstGeom>
        </p:spPr>
        <p:txBody>
          <a:bodyPr/>
          <a:lstStyle/>
          <a:p>
            <a:pPr>
              <a:spcBef>
                <a:spcPts val="600"/>
              </a:spcBef>
              <a:buChar char="•"/>
              <a:defRPr sz="2800">
                <a:solidFill>
                  <a:srgbClr val="FFFFFF"/>
                </a:solidFill>
              </a:defRPr>
            </a:pPr>
            <a:r>
              <a:t>Hands on the lap, one on top of the other, with the palms facing upwards. </a:t>
            </a:r>
          </a:p>
          <a:p>
            <a:pPr>
              <a:spcBef>
                <a:spcPts val="600"/>
              </a:spcBef>
              <a:buChar char="•"/>
              <a:defRPr sz="2800">
                <a:solidFill>
                  <a:srgbClr val="FFFFFF"/>
                </a:solidFill>
              </a:defRPr>
            </a:pPr>
            <a:r>
              <a:t>This represents Buddha sitting on the lotus throne. </a:t>
            </a:r>
          </a:p>
        </p:txBody>
      </p:sp>
      <p:pic>
        <p:nvPicPr>
          <p:cNvPr id="97" name="dhyana_mudra.jpg"/>
          <p:cNvPicPr>
            <a:picLocks noChangeAspect="1"/>
          </p:cNvPicPr>
          <p:nvPr/>
        </p:nvPicPr>
        <p:blipFill>
          <a:blip r:embed="rId2">
            <a:extLst/>
          </a:blip>
          <a:stretch>
            <a:fillRect/>
          </a:stretch>
        </p:blipFill>
        <p:spPr>
          <a:xfrm>
            <a:off x="4356100" y="2060575"/>
            <a:ext cx="4500563" cy="3375025"/>
          </a:xfrm>
          <a:prstGeom prst="rect">
            <a:avLst/>
          </a:prstGeom>
          <a:ln w="12700">
            <a:miter lim="400000"/>
          </a:ln>
        </p:spPr>
      </p:pic>
    </p:spTree>
  </p:cSld>
  <p:clrMapOvr>
    <a:masterClrMapping/>
  </p:clrMapOvr>
  <p:transition xmlns:p14="http://schemas.microsoft.com/office/powerpoint/2010/main" spd="med" advClick="1" p14:dur="1000"/>
</p:sld>
</file>

<file path=ppt/slides/slide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99" name="Shape 99"/>
          <p:cNvSpPr/>
          <p:nvPr>
            <p:ph type="title"/>
          </p:nvPr>
        </p:nvSpPr>
        <p:spPr>
          <a:xfrm>
            <a:off x="457200" y="274637"/>
            <a:ext cx="8229600" cy="1143001"/>
          </a:xfrm>
          <a:prstGeom prst="rect">
            <a:avLst/>
          </a:prstGeom>
        </p:spPr>
        <p:txBody>
          <a:bodyPr/>
          <a:lstStyle>
            <a:lvl1pPr>
              <a:defRPr sz="5400">
                <a:solidFill>
                  <a:srgbClr val="FFFFFF"/>
                </a:solidFill>
              </a:defRPr>
            </a:lvl1pPr>
          </a:lstStyle>
          <a:p>
            <a:pPr/>
            <a:r>
              <a:t>Images of Buddha</a:t>
            </a:r>
          </a:p>
        </p:txBody>
      </p:sp>
      <p:sp>
        <p:nvSpPr>
          <p:cNvPr id="100" name="Shape 100"/>
          <p:cNvSpPr/>
          <p:nvPr>
            <p:ph type="body" idx="1"/>
          </p:nvPr>
        </p:nvSpPr>
        <p:spPr>
          <a:prstGeom prst="rect">
            <a:avLst/>
          </a:prstGeom>
        </p:spPr>
        <p:txBody>
          <a:bodyPr/>
          <a:lstStyle/>
          <a:p>
            <a:pPr>
              <a:buChar char="•"/>
              <a:defRPr>
                <a:solidFill>
                  <a:srgbClr val="FFFFFF"/>
                </a:solidFill>
              </a:defRPr>
            </a:pPr>
            <a:r>
              <a:t>Buddha’s hands aren’t the only symbol used in images of Buddha. </a:t>
            </a:r>
          </a:p>
          <a:p>
            <a:pPr>
              <a:buChar char="•"/>
              <a:defRPr>
                <a:solidFill>
                  <a:srgbClr val="FFFFFF"/>
                </a:solidFill>
              </a:defRPr>
            </a:pPr>
            <a:r>
              <a:t>Here are some other ways in which the image of Buddha is traditionally used to give meaning. </a:t>
            </a:r>
          </a:p>
        </p:txBody>
      </p:sp>
    </p:spTree>
  </p:cSld>
  <p:clrMapOvr>
    <a:masterClrMapping/>
  </p:clrMapOvr>
  <p:transition xmlns:p14="http://schemas.microsoft.com/office/powerpoint/2010/main" spd="med" advClick="1" p14:dur="1000"/>
</p:sld>
</file>

<file path=ppt/slides/slide1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02" name="Shape 102"/>
          <p:cNvSpPr/>
          <p:nvPr>
            <p:ph type="title"/>
          </p:nvPr>
        </p:nvSpPr>
        <p:spPr>
          <a:xfrm>
            <a:off x="457200" y="274637"/>
            <a:ext cx="8229600" cy="1143001"/>
          </a:xfrm>
          <a:prstGeom prst="rect">
            <a:avLst/>
          </a:prstGeom>
        </p:spPr>
        <p:txBody>
          <a:bodyPr/>
          <a:lstStyle>
            <a:lvl1pPr>
              <a:defRPr>
                <a:solidFill>
                  <a:srgbClr val="FFFFFF"/>
                </a:solidFill>
              </a:defRPr>
            </a:lvl1pPr>
          </a:lstStyle>
          <a:p>
            <a:pPr/>
            <a:r>
              <a:t>The Laughing Buddha</a:t>
            </a:r>
          </a:p>
        </p:txBody>
      </p:sp>
      <p:sp>
        <p:nvSpPr>
          <p:cNvPr id="103" name="Shape 103"/>
          <p:cNvSpPr/>
          <p:nvPr>
            <p:ph type="body" sz="half" idx="1"/>
          </p:nvPr>
        </p:nvSpPr>
        <p:spPr>
          <a:prstGeom prst="rect">
            <a:avLst/>
          </a:prstGeom>
        </p:spPr>
        <p:txBody>
          <a:bodyPr/>
          <a:lstStyle/>
          <a:p>
            <a:pPr>
              <a:spcBef>
                <a:spcPts val="600"/>
              </a:spcBef>
              <a:buChar char="•"/>
              <a:defRPr sz="2800">
                <a:solidFill>
                  <a:srgbClr val="FFFFFF"/>
                </a:solidFill>
              </a:defRPr>
            </a:pPr>
            <a:r>
              <a:t>The laughing Buddha reminds us that to be happy we have to have a loving heart. </a:t>
            </a:r>
          </a:p>
          <a:p>
            <a:pPr>
              <a:spcBef>
                <a:spcPts val="600"/>
              </a:spcBef>
              <a:buChar char="•"/>
              <a:defRPr sz="2800">
                <a:solidFill>
                  <a:srgbClr val="FFFFFF"/>
                </a:solidFill>
              </a:defRPr>
            </a:pPr>
            <a:r>
              <a:t>A big happy smile reaches your eyes and your heart and helps you tolerate many things. </a:t>
            </a:r>
          </a:p>
        </p:txBody>
      </p:sp>
      <p:pic>
        <p:nvPicPr>
          <p:cNvPr id="104" name="wpid-laughing_buddha_ev69.jpeg"/>
          <p:cNvPicPr>
            <a:picLocks noChangeAspect="1"/>
          </p:cNvPicPr>
          <p:nvPr/>
        </p:nvPicPr>
        <p:blipFill>
          <a:blip r:embed="rId2">
            <a:extLst/>
          </a:blip>
          <a:stretch>
            <a:fillRect/>
          </a:stretch>
        </p:blipFill>
        <p:spPr>
          <a:xfrm>
            <a:off x="6877050" y="1125537"/>
            <a:ext cx="1962150" cy="2185988"/>
          </a:xfrm>
          <a:prstGeom prst="rect">
            <a:avLst/>
          </a:prstGeom>
          <a:ln w="12700">
            <a:miter lim="400000"/>
          </a:ln>
        </p:spPr>
      </p:pic>
      <p:pic>
        <p:nvPicPr>
          <p:cNvPr id="105" name="15581160-close-up-of-a-happy-laughing-buddha-s-face.jpg"/>
          <p:cNvPicPr>
            <a:picLocks noChangeAspect="1"/>
          </p:cNvPicPr>
          <p:nvPr/>
        </p:nvPicPr>
        <p:blipFill>
          <a:blip r:embed="rId3">
            <a:extLst/>
          </a:blip>
          <a:stretch>
            <a:fillRect/>
          </a:stretch>
        </p:blipFill>
        <p:spPr>
          <a:xfrm>
            <a:off x="4140200" y="2636837"/>
            <a:ext cx="2400300" cy="3602038"/>
          </a:xfrm>
          <a:prstGeom prst="rect">
            <a:avLst/>
          </a:prstGeom>
          <a:ln w="12700">
            <a:miter lim="400000"/>
          </a:ln>
        </p:spPr>
      </p:pic>
    </p:spTree>
  </p:cSld>
  <p:clrMapOvr>
    <a:masterClrMapping/>
  </p:clrMapOvr>
  <p:transition xmlns:p14="http://schemas.microsoft.com/office/powerpoint/2010/main" spd="med" advClick="1" p14:dur="1000"/>
</p:sld>
</file>

<file path=ppt/slides/slide1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07" name="Shape 107"/>
          <p:cNvSpPr/>
          <p:nvPr>
            <p:ph type="title"/>
          </p:nvPr>
        </p:nvSpPr>
        <p:spPr>
          <a:xfrm>
            <a:off x="457200" y="274637"/>
            <a:ext cx="8229600" cy="1143001"/>
          </a:xfrm>
          <a:prstGeom prst="rect">
            <a:avLst/>
          </a:prstGeom>
        </p:spPr>
        <p:txBody>
          <a:bodyPr/>
          <a:lstStyle>
            <a:lvl1pPr>
              <a:defRPr>
                <a:solidFill>
                  <a:srgbClr val="FFFFFF"/>
                </a:solidFill>
              </a:defRPr>
            </a:lvl1pPr>
          </a:lstStyle>
          <a:p>
            <a:pPr/>
            <a:r>
              <a:t>Bump on Buddha’s Head</a:t>
            </a:r>
          </a:p>
        </p:txBody>
      </p:sp>
      <p:sp>
        <p:nvSpPr>
          <p:cNvPr id="108" name="Shape 108"/>
          <p:cNvSpPr/>
          <p:nvPr>
            <p:ph type="body" sz="half" idx="1"/>
          </p:nvPr>
        </p:nvSpPr>
        <p:spPr>
          <a:xfrm>
            <a:off x="4648200" y="1600200"/>
            <a:ext cx="4038600" cy="4525963"/>
          </a:xfrm>
          <a:prstGeom prst="rect">
            <a:avLst/>
          </a:prstGeom>
        </p:spPr>
        <p:txBody>
          <a:bodyPr/>
          <a:lstStyle>
            <a:lvl1pPr>
              <a:spcBef>
                <a:spcPts val="600"/>
              </a:spcBef>
              <a:buChar char="•"/>
              <a:defRPr sz="2800">
                <a:solidFill>
                  <a:srgbClr val="FFFFFF"/>
                </a:solidFill>
              </a:defRPr>
            </a:lvl1pPr>
          </a:lstStyle>
          <a:p>
            <a:pPr/>
            <a:r>
              <a:t>A bump on Buddha’s head was a symbol that he had many talents. </a:t>
            </a:r>
          </a:p>
        </p:txBody>
      </p:sp>
      <p:pic>
        <p:nvPicPr>
          <p:cNvPr id="109" name="BUDDHA.jpeg" descr="http://www.energyenhancement.co.uk/BUDDHA.JPG"/>
          <p:cNvPicPr>
            <a:picLocks noChangeAspect="1"/>
          </p:cNvPicPr>
          <p:nvPr/>
        </p:nvPicPr>
        <p:blipFill>
          <a:blip r:embed="rId2">
            <a:extLst/>
          </a:blip>
          <a:stretch>
            <a:fillRect/>
          </a:stretch>
        </p:blipFill>
        <p:spPr>
          <a:xfrm>
            <a:off x="908050" y="1600200"/>
            <a:ext cx="3135313" cy="4525963"/>
          </a:xfrm>
          <a:prstGeom prst="rect">
            <a:avLst/>
          </a:prstGeom>
          <a:ln w="12700">
            <a:miter lim="400000"/>
          </a:ln>
        </p:spPr>
      </p:pic>
    </p:spTree>
  </p:cSld>
  <p:clrMapOvr>
    <a:masterClrMapping/>
  </p:clrMapOvr>
  <p:transition xmlns:p14="http://schemas.microsoft.com/office/powerpoint/2010/main" spd="med" advClick="1" p14:dur="1000"/>
</p:sld>
</file>

<file path=ppt/slides/slide1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11" name="Shape 111"/>
          <p:cNvSpPr/>
          <p:nvPr>
            <p:ph type="title"/>
          </p:nvPr>
        </p:nvSpPr>
        <p:spPr>
          <a:xfrm>
            <a:off x="457200" y="274637"/>
            <a:ext cx="8229600" cy="1143001"/>
          </a:xfrm>
          <a:prstGeom prst="rect">
            <a:avLst/>
          </a:prstGeom>
        </p:spPr>
        <p:txBody>
          <a:bodyPr/>
          <a:lstStyle>
            <a:lvl1pPr>
              <a:defRPr>
                <a:solidFill>
                  <a:srgbClr val="FFFFFF"/>
                </a:solidFill>
              </a:defRPr>
            </a:lvl1pPr>
          </a:lstStyle>
          <a:p>
            <a:pPr/>
            <a:r>
              <a:t>Long Ears</a:t>
            </a:r>
          </a:p>
        </p:txBody>
      </p:sp>
      <p:sp>
        <p:nvSpPr>
          <p:cNvPr id="112" name="Shape 112"/>
          <p:cNvSpPr/>
          <p:nvPr>
            <p:ph type="body" sz="half" idx="1"/>
          </p:nvPr>
        </p:nvSpPr>
        <p:spPr>
          <a:prstGeom prst="rect">
            <a:avLst/>
          </a:prstGeom>
        </p:spPr>
        <p:txBody>
          <a:bodyPr/>
          <a:lstStyle>
            <a:lvl1pPr>
              <a:spcBef>
                <a:spcPts val="600"/>
              </a:spcBef>
              <a:buChar char="•"/>
              <a:defRPr sz="2800">
                <a:solidFill>
                  <a:srgbClr val="FFFFFF"/>
                </a:solidFill>
              </a:defRPr>
            </a:lvl1pPr>
          </a:lstStyle>
          <a:p>
            <a:pPr/>
            <a:r>
              <a:t>Buddha is often shown with long ears because of the heavy earrings he wore when he was a wealthy prince that have now been removed because he renounced his worldly life. </a:t>
            </a:r>
          </a:p>
        </p:txBody>
      </p:sp>
      <p:pic>
        <p:nvPicPr>
          <p:cNvPr id="113" name="file_14_45.jpg"/>
          <p:cNvPicPr>
            <a:picLocks noChangeAspect="1"/>
          </p:cNvPicPr>
          <p:nvPr/>
        </p:nvPicPr>
        <p:blipFill>
          <a:blip r:embed="rId2">
            <a:extLst/>
          </a:blip>
          <a:stretch>
            <a:fillRect/>
          </a:stretch>
        </p:blipFill>
        <p:spPr>
          <a:xfrm>
            <a:off x="4716462" y="1773237"/>
            <a:ext cx="3810001" cy="3810001"/>
          </a:xfrm>
          <a:prstGeom prst="rect">
            <a:avLst/>
          </a:prstGeom>
          <a:ln w="12700">
            <a:miter lim="400000"/>
          </a:ln>
        </p:spPr>
      </p:pic>
    </p:spTree>
  </p:cSld>
  <p:clrMapOvr>
    <a:masterClrMapping/>
  </p:clrMapOvr>
  <p:transition xmlns:p14="http://schemas.microsoft.com/office/powerpoint/2010/main" spd="med" advClick="1" p14:dur="1000"/>
</p:sld>
</file>

<file path=ppt/slides/slide1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15" name="Shape 115"/>
          <p:cNvSpPr/>
          <p:nvPr>
            <p:ph type="title"/>
          </p:nvPr>
        </p:nvSpPr>
        <p:spPr>
          <a:xfrm>
            <a:off x="457200" y="274637"/>
            <a:ext cx="8229600" cy="1143001"/>
          </a:xfrm>
          <a:prstGeom prst="rect">
            <a:avLst/>
          </a:prstGeom>
        </p:spPr>
        <p:txBody>
          <a:bodyPr/>
          <a:lstStyle>
            <a:lvl1pPr>
              <a:defRPr>
                <a:solidFill>
                  <a:srgbClr val="FFFFFF"/>
                </a:solidFill>
              </a:defRPr>
            </a:lvl1pPr>
          </a:lstStyle>
          <a:p>
            <a:pPr/>
            <a:r>
              <a:t>Curly Hair</a:t>
            </a:r>
          </a:p>
        </p:txBody>
      </p:sp>
      <p:sp>
        <p:nvSpPr>
          <p:cNvPr id="116" name="Shape 116"/>
          <p:cNvSpPr/>
          <p:nvPr>
            <p:ph type="body" sz="half" idx="1"/>
          </p:nvPr>
        </p:nvSpPr>
        <p:spPr>
          <a:prstGeom prst="rect">
            <a:avLst/>
          </a:prstGeom>
        </p:spPr>
        <p:txBody>
          <a:bodyPr/>
          <a:lstStyle/>
          <a:p>
            <a:pPr>
              <a:spcBef>
                <a:spcPts val="600"/>
              </a:spcBef>
              <a:buChar char="•"/>
              <a:defRPr sz="2800">
                <a:solidFill>
                  <a:srgbClr val="FFFFFF"/>
                </a:solidFill>
              </a:defRPr>
            </a:pPr>
            <a:r>
              <a:t>Buddha is often shown with what looks like curly hair on his head. Actually his head was shaven and the curls are snails that kindly covered his head to protect him from the sun as he sat meditating.</a:t>
            </a:r>
            <a:r>
              <a:rPr>
                <a:solidFill>
                  <a:srgbClr val="000000"/>
                </a:solidFill>
              </a:rPr>
              <a:t> </a:t>
            </a:r>
          </a:p>
        </p:txBody>
      </p:sp>
      <p:pic>
        <p:nvPicPr>
          <p:cNvPr id="117" name="DSCN6855.jpg"/>
          <p:cNvPicPr>
            <a:picLocks noChangeAspect="1"/>
          </p:cNvPicPr>
          <p:nvPr/>
        </p:nvPicPr>
        <p:blipFill>
          <a:blip r:embed="rId2">
            <a:extLst/>
          </a:blip>
          <a:stretch>
            <a:fillRect/>
          </a:stretch>
        </p:blipFill>
        <p:spPr>
          <a:xfrm>
            <a:off x="4970462" y="1600200"/>
            <a:ext cx="3394076" cy="4525963"/>
          </a:xfrm>
          <a:prstGeom prst="rect">
            <a:avLst/>
          </a:prstGeom>
          <a:ln w="12700">
            <a:miter lim="400000"/>
          </a:ln>
        </p:spPr>
      </p:pic>
    </p:spTree>
  </p:cSld>
  <p:clrMapOvr>
    <a:masterClrMapping/>
  </p:clrMapOvr>
  <p:transition xmlns:p14="http://schemas.microsoft.com/office/powerpoint/2010/main" spd="med" advClick="1" p14:dur="1000"/>
</p:sld>
</file>

<file path=ppt/slides/slide1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19" name="Shape 119"/>
          <p:cNvSpPr/>
          <p:nvPr>
            <p:ph type="title"/>
          </p:nvPr>
        </p:nvSpPr>
        <p:spPr>
          <a:xfrm>
            <a:off x="457200" y="274637"/>
            <a:ext cx="8229600" cy="1143001"/>
          </a:xfrm>
          <a:prstGeom prst="rect">
            <a:avLst/>
          </a:prstGeom>
        </p:spPr>
        <p:txBody>
          <a:bodyPr/>
          <a:lstStyle>
            <a:lvl1pPr>
              <a:defRPr>
                <a:solidFill>
                  <a:srgbClr val="FFFFFF"/>
                </a:solidFill>
              </a:defRPr>
            </a:lvl1pPr>
          </a:lstStyle>
          <a:p>
            <a:pPr/>
            <a:r>
              <a:t>Third eye</a:t>
            </a:r>
          </a:p>
        </p:txBody>
      </p:sp>
      <p:sp>
        <p:nvSpPr>
          <p:cNvPr id="120" name="Shape 120"/>
          <p:cNvSpPr/>
          <p:nvPr>
            <p:ph type="body" sz="half" idx="1"/>
          </p:nvPr>
        </p:nvSpPr>
        <p:spPr>
          <a:xfrm>
            <a:off x="4648200" y="1600200"/>
            <a:ext cx="4038600" cy="4525963"/>
          </a:xfrm>
          <a:prstGeom prst="rect">
            <a:avLst/>
          </a:prstGeom>
        </p:spPr>
        <p:txBody>
          <a:bodyPr/>
          <a:lstStyle>
            <a:lvl1pPr>
              <a:spcBef>
                <a:spcPts val="600"/>
              </a:spcBef>
              <a:buChar char="•"/>
              <a:defRPr sz="2800">
                <a:solidFill>
                  <a:srgbClr val="FFFFFF"/>
                </a:solidFill>
              </a:defRPr>
            </a:lvl1pPr>
          </a:lstStyle>
          <a:p>
            <a:pPr/>
            <a:r>
              <a:t>Finally Buddha is often shown with a round mark on his forehead which represents his third eye, meaning he could see things that ordinary people could not see. </a:t>
            </a:r>
          </a:p>
        </p:txBody>
      </p:sp>
      <p:pic>
        <p:nvPicPr>
          <p:cNvPr id="121" name="world_japan_the_great_buddha__kamakura__japan_007890_1.jpg"/>
          <p:cNvPicPr>
            <a:picLocks noChangeAspect="1"/>
          </p:cNvPicPr>
          <p:nvPr/>
        </p:nvPicPr>
        <p:blipFill>
          <a:blip r:embed="rId2">
            <a:extLst/>
          </a:blip>
          <a:stretch>
            <a:fillRect/>
          </a:stretch>
        </p:blipFill>
        <p:spPr>
          <a:xfrm>
            <a:off x="457200" y="2347912"/>
            <a:ext cx="4038600" cy="3028951"/>
          </a:xfrm>
          <a:prstGeom prst="rect">
            <a:avLst/>
          </a:prstGeom>
          <a:ln w="12700">
            <a:miter lim="400000"/>
          </a:ln>
        </p:spPr>
      </p:pic>
    </p:spTree>
  </p:cSld>
  <p:clrMapOvr>
    <a:masterClrMapping/>
  </p:clrMapOvr>
  <p:transition xmlns:p14="http://schemas.microsoft.com/office/powerpoint/2010/main" spd="med" advClick="1" p14:dur="1000"/>
</p:sld>
</file>

<file path=ppt/slides/slide1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3" name="Shape 123"/>
          <p:cNvSpPr/>
          <p:nvPr>
            <p:ph type="title"/>
          </p:nvPr>
        </p:nvSpPr>
        <p:spPr>
          <a:xfrm>
            <a:off x="457200" y="274637"/>
            <a:ext cx="8229600" cy="1143001"/>
          </a:xfrm>
          <a:prstGeom prst="rect">
            <a:avLst/>
          </a:prstGeom>
        </p:spPr>
        <p:txBody>
          <a:bodyPr/>
          <a:lstStyle>
            <a:lvl1pPr>
              <a:defRPr>
                <a:solidFill>
                  <a:srgbClr val="FFFFFF"/>
                </a:solidFill>
              </a:defRPr>
            </a:lvl1pPr>
          </a:lstStyle>
          <a:p>
            <a:pPr/>
            <a:r>
              <a:t>Challenge!</a:t>
            </a:r>
          </a:p>
        </p:txBody>
      </p:sp>
      <p:sp>
        <p:nvSpPr>
          <p:cNvPr id="124" name="Shape 124"/>
          <p:cNvSpPr/>
          <p:nvPr>
            <p:ph type="body" idx="1"/>
          </p:nvPr>
        </p:nvSpPr>
        <p:spPr>
          <a:prstGeom prst="rect">
            <a:avLst/>
          </a:prstGeom>
        </p:spPr>
        <p:txBody>
          <a:bodyPr/>
          <a:lstStyle>
            <a:lvl1pPr>
              <a:buChar char="•"/>
              <a:defRPr>
                <a:solidFill>
                  <a:srgbClr val="FFFFFF"/>
                </a:solidFill>
              </a:defRPr>
            </a:lvl1pPr>
          </a:lstStyle>
          <a:p>
            <a:pPr/>
            <a:r>
              <a:t>Your challenge is to draw your own image of Buddha using one of the five mudras and showing all the symbols we have talked about…</a:t>
            </a:r>
          </a:p>
        </p:txBody>
      </p:sp>
    </p:spTree>
  </p:cSld>
  <p:clrMapOvr>
    <a:masterClrMapping/>
  </p:clrMapOvr>
  <p:transition xmlns:p14="http://schemas.microsoft.com/office/powerpoint/2010/main" spd="med" advClick="1" p14:dur="1000"/>
</p:sld>
</file>

<file path=ppt/theme/theme1.xml><?xml version="1.0" encoding="utf-8"?>
<a:theme xmlns:a="http://schemas.openxmlformats.org/drawingml/2006/main" xmlns:r="http://schemas.openxmlformats.org/officeDocument/2006/relationships" name="Default Design">
  <a:themeElements>
    <a:clrScheme name="Default Design">
      <a:dk1>
        <a:srgbClr val="000000"/>
      </a:dk1>
      <a:lt1>
        <a:srgbClr val="FFFFFF"/>
      </a:lt1>
      <a:dk2>
        <a:srgbClr val="A7A7A7"/>
      </a:dk2>
      <a:lt2>
        <a:srgbClr val="535353"/>
      </a:lt2>
      <a:accent1>
        <a:srgbClr val="BBE0E3"/>
      </a:accent1>
      <a:accent2>
        <a:srgbClr val="333399"/>
      </a:accent2>
      <a:accent3>
        <a:srgbClr val="9BBB59"/>
      </a:accent3>
      <a:accent4>
        <a:srgbClr val="8064A2"/>
      </a:accent4>
      <a:accent5>
        <a:srgbClr val="4BACC6"/>
      </a:accent5>
      <a:accent6>
        <a:srgbClr val="F79646"/>
      </a:accent6>
      <a:hlink>
        <a:srgbClr val="0000FF"/>
      </a:hlink>
      <a:folHlink>
        <a:srgbClr val="FF00FF"/>
      </a:folHlink>
    </a:clrScheme>
    <a:fontScheme name="Default Design">
      <a:majorFont>
        <a:latin typeface="Helvetica"/>
        <a:ea typeface="Helvetica"/>
        <a:cs typeface="Helvetica"/>
      </a:majorFont>
      <a:minorFont>
        <a:latin typeface="Helvetica Neue"/>
        <a:ea typeface="Helvetica Neue"/>
        <a:cs typeface="Helvetica Neue"/>
      </a:minorFont>
    </a:fontScheme>
    <a:fmtScheme name="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Default Design">
  <a:themeElements>
    <a:clrScheme name="Default Design">
      <a:dk1>
        <a:srgbClr val="000000"/>
      </a:dk1>
      <a:lt1>
        <a:srgbClr val="FFFFFF"/>
      </a:lt1>
      <a:dk2>
        <a:srgbClr val="A7A7A7"/>
      </a:dk2>
      <a:lt2>
        <a:srgbClr val="535353"/>
      </a:lt2>
      <a:accent1>
        <a:srgbClr val="BBE0E3"/>
      </a:accent1>
      <a:accent2>
        <a:srgbClr val="333399"/>
      </a:accent2>
      <a:accent3>
        <a:srgbClr val="9BBB59"/>
      </a:accent3>
      <a:accent4>
        <a:srgbClr val="8064A2"/>
      </a:accent4>
      <a:accent5>
        <a:srgbClr val="4BACC6"/>
      </a:accent5>
      <a:accent6>
        <a:srgbClr val="F79646"/>
      </a:accent6>
      <a:hlink>
        <a:srgbClr val="0000FF"/>
      </a:hlink>
      <a:folHlink>
        <a:srgbClr val="FF00FF"/>
      </a:folHlink>
    </a:clrScheme>
    <a:fontScheme name="Default Design">
      <a:majorFont>
        <a:latin typeface="Helvetica"/>
        <a:ea typeface="Helvetica"/>
        <a:cs typeface="Helvetica"/>
      </a:majorFont>
      <a:minorFont>
        <a:latin typeface="Helvetica Neue"/>
        <a:ea typeface="Helvetica Neue"/>
        <a:cs typeface="Helvetica Neue"/>
      </a:minorFont>
    </a:fontScheme>
    <a:fmtScheme name="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