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23" r:id="rId2"/>
  </p:sldMasterIdLst>
  <p:notesMasterIdLst>
    <p:notesMasterId r:id="rId13"/>
  </p:notesMasterIdLst>
  <p:handoutMasterIdLst>
    <p:handoutMasterId r:id="rId14"/>
  </p:handoutMasterIdLst>
  <p:sldIdLst>
    <p:sldId id="275" r:id="rId3"/>
    <p:sldId id="294" r:id="rId4"/>
    <p:sldId id="287" r:id="rId5"/>
    <p:sldId id="282" r:id="rId6"/>
    <p:sldId id="284" r:id="rId7"/>
    <p:sldId id="293" r:id="rId8"/>
    <p:sldId id="295" r:id="rId9"/>
    <p:sldId id="298" r:id="rId10"/>
    <p:sldId id="299"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illy Hillier" initials="JH" lastIdx="8" clrIdx="0">
    <p:extLst>
      <p:ext uri="{19B8F6BF-5375-455C-9EA6-DF929625EA0E}">
        <p15:presenceInfo xmlns:p15="http://schemas.microsoft.com/office/powerpoint/2012/main" userId="S::jillyh@unicef.org.uk::82b61e6a-a53c-4ccc-ac9f-e8375da6c586" providerId="AD"/>
      </p:ext>
    </p:extLst>
  </p:cmAuthor>
  <p:cmAuthor id="2" name="Jenny Price" initials="JP" lastIdx="12" clrIdx="1">
    <p:extLst>
      <p:ext uri="{19B8F6BF-5375-455C-9EA6-DF929625EA0E}">
        <p15:presenceInfo xmlns:p15="http://schemas.microsoft.com/office/powerpoint/2012/main" userId="rQdEagGjWjAiQOtiN/6rbjmeSVB4E9gMYjVmx07AeNA=" providerId="None"/>
      </p:ext>
    </p:extLst>
  </p:cmAuthor>
  <p:cmAuthor id="3" name="Frances Bestley" initials="FB" lastIdx="1" clrIdx="2">
    <p:extLst>
      <p:ext uri="{19B8F6BF-5375-455C-9EA6-DF929625EA0E}">
        <p15:presenceInfo xmlns:p15="http://schemas.microsoft.com/office/powerpoint/2012/main" userId="S::francesb@unicef.org.uk::dd36c30e-9d53-45de-a66b-9f702567279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AEEF"/>
    <a:srgbClr val="FF9933"/>
    <a:srgbClr val="CCCC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44" autoAdjust="0"/>
    <p:restoredTop sz="76551" autoAdjust="0"/>
  </p:normalViewPr>
  <p:slideViewPr>
    <p:cSldViewPr snapToGrid="0">
      <p:cViewPr varScale="1">
        <p:scale>
          <a:sx n="76" d="100"/>
          <a:sy n="76" d="100"/>
        </p:scale>
        <p:origin x="216" y="408"/>
      </p:cViewPr>
      <p:guideLst/>
    </p:cSldViewPr>
  </p:slideViewPr>
  <p:notesTextViewPr>
    <p:cViewPr>
      <p:scale>
        <a:sx n="1" d="1"/>
        <a:sy n="1" d="1"/>
      </p:scale>
      <p:origin x="0" y="0"/>
    </p:cViewPr>
  </p:notesTextViewPr>
  <p:notesViewPr>
    <p:cSldViewPr snapToGrid="0">
      <p:cViewPr varScale="1">
        <p:scale>
          <a:sx n="97" d="100"/>
          <a:sy n="97" d="100"/>
        </p:scale>
        <p:origin x="3120"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commentAuthors" Target="commentAuthors.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70A84E4-A479-C44D-B923-21635A6660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74CC891-2903-1742-A4D0-816C56D9BB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F1075A7-0CD8-3C45-A5C6-38333FC04F38}" type="datetimeFigureOut">
              <a:rPr lang="en-US" smtClean="0"/>
              <a:t>5/28/20</a:t>
            </a:fld>
            <a:endParaRPr lang="en-US"/>
          </a:p>
        </p:txBody>
      </p:sp>
      <p:sp>
        <p:nvSpPr>
          <p:cNvPr id="4" name="Footer Placeholder 3">
            <a:extLst>
              <a:ext uri="{FF2B5EF4-FFF2-40B4-BE49-F238E27FC236}">
                <a16:creationId xmlns:a16="http://schemas.microsoft.com/office/drawing/2014/main" id="{5B34AA94-94B7-F446-A906-4D69558D7F1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5FA549C-6104-4848-99C9-7A288F77077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A6F43A9-B9E3-E74D-8B69-1D978EA9F876}" type="slidenum">
              <a:rPr lang="en-US" smtClean="0"/>
              <a:t>‹#›</a:t>
            </a:fld>
            <a:endParaRPr lang="en-US"/>
          </a:p>
        </p:txBody>
      </p:sp>
    </p:spTree>
    <p:extLst>
      <p:ext uri="{BB962C8B-B14F-4D97-AF65-F5344CB8AC3E}">
        <p14:creationId xmlns:p14="http://schemas.microsoft.com/office/powerpoint/2010/main" val="6460860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53176-EF19-D841-BC46-8E06030978CC}" type="datetimeFigureOut">
              <a:rPr lang="en-US" smtClean="0"/>
              <a:t>5/28/20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01C135-8ECD-234C-BECE-154CA43012B9}" type="slidenum">
              <a:rPr lang="en-US" smtClean="0"/>
              <a:t>‹#›</a:t>
            </a:fld>
            <a:endParaRPr lang="en-US"/>
          </a:p>
        </p:txBody>
      </p:sp>
    </p:spTree>
    <p:extLst>
      <p:ext uri="{BB962C8B-B14F-4D97-AF65-F5344CB8AC3E}">
        <p14:creationId xmlns:p14="http://schemas.microsoft.com/office/powerpoint/2010/main" val="2374252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err="1">
                <a:solidFill>
                  <a:schemeClr val="tx1"/>
                </a:solidFill>
                <a:effectLst/>
                <a:latin typeface="+mn-lt"/>
                <a:ea typeface="+mn-ea"/>
                <a:cs typeface="+mn-cs"/>
              </a:rPr>
              <a:t>Sabba</a:t>
            </a:r>
            <a:r>
              <a:rPr lang="en-GB" sz="1200" b="0" i="0" kern="1200" dirty="0">
                <a:solidFill>
                  <a:schemeClr val="tx1"/>
                </a:solidFill>
                <a:effectLst/>
                <a:latin typeface="+mn-lt"/>
                <a:ea typeface="+mn-ea"/>
                <a:cs typeface="+mn-cs"/>
              </a:rPr>
              <a:t> [name changed] arrived by sea in Spain in October 2017 from Morocco, photographed on the beach near a city in the south of Spain on 29 November 2019. To escape her parents, at age 14, she married a 27-year-old man. The marriage lasted a month and </a:t>
            </a:r>
            <a:r>
              <a:rPr lang="en-GB" sz="1200" b="0" i="0" kern="1200" dirty="0" err="1">
                <a:solidFill>
                  <a:schemeClr val="tx1"/>
                </a:solidFill>
                <a:effectLst/>
                <a:latin typeface="+mn-lt"/>
                <a:ea typeface="+mn-ea"/>
                <a:cs typeface="+mn-cs"/>
              </a:rPr>
              <a:t>Sabba</a:t>
            </a:r>
            <a:r>
              <a:rPr lang="en-GB" sz="1200" b="0" i="0" kern="1200" dirty="0">
                <a:solidFill>
                  <a:schemeClr val="tx1"/>
                </a:solidFill>
                <a:effectLst/>
                <a:latin typeface="+mn-lt"/>
                <a:ea typeface="+mn-ea"/>
                <a:cs typeface="+mn-cs"/>
              </a:rPr>
              <a:t> returned to the family home, to abuse. "I had to leave Morocco and go to Europe. Only then could I have a future," she says.</a:t>
            </a:r>
          </a:p>
          <a:p>
            <a:r>
              <a:rPr lang="en-GB" sz="1200" b="0" i="0" kern="1200" dirty="0">
                <a:solidFill>
                  <a:schemeClr val="tx1"/>
                </a:solidFill>
                <a:effectLst/>
                <a:latin typeface="+mn-lt"/>
                <a:ea typeface="+mn-ea"/>
                <a:cs typeface="+mn-cs"/>
              </a:rPr>
              <a:t>Unicef/Trillo</a:t>
            </a:r>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1</a:t>
            </a:fld>
            <a:endParaRPr lang="en-US"/>
          </a:p>
        </p:txBody>
      </p:sp>
    </p:spTree>
    <p:extLst>
      <p:ext uri="{BB962C8B-B14F-4D97-AF65-F5344CB8AC3E}">
        <p14:creationId xmlns:p14="http://schemas.microsoft.com/office/powerpoint/2010/main" val="2291003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2</a:t>
            </a:fld>
            <a:endParaRPr lang="en-US"/>
          </a:p>
        </p:txBody>
      </p:sp>
    </p:spTree>
    <p:extLst>
      <p:ext uri="{BB962C8B-B14F-4D97-AF65-F5344CB8AC3E}">
        <p14:creationId xmlns:p14="http://schemas.microsoft.com/office/powerpoint/2010/main" val="26264241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301C135-8ECD-234C-BECE-154CA43012B9}" type="slidenum">
              <a:rPr lang="en-US" smtClean="0"/>
              <a:t>7</a:t>
            </a:fld>
            <a:endParaRPr lang="en-US"/>
          </a:p>
        </p:txBody>
      </p:sp>
    </p:spTree>
    <p:extLst>
      <p:ext uri="{BB962C8B-B14F-4D97-AF65-F5344CB8AC3E}">
        <p14:creationId xmlns:p14="http://schemas.microsoft.com/office/powerpoint/2010/main" val="209692966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5.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8.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9.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in a blue shirt&#10;&#10;Description automatically generated">
            <a:extLst>
              <a:ext uri="{FF2B5EF4-FFF2-40B4-BE49-F238E27FC236}">
                <a16:creationId xmlns:a16="http://schemas.microsoft.com/office/drawing/2014/main" id="{8AF5FEB6-484B-45ED-B239-8BAA85DEEE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BF68B737-C81B-454A-B2AF-8074D3AA295C}"/>
              </a:ext>
            </a:extLst>
          </p:cNvPr>
          <p:cNvSpPr txBox="1">
            <a:spLocks/>
          </p:cNvSpPr>
          <p:nvPr userDrawn="1"/>
        </p:nvSpPr>
        <p:spPr>
          <a:xfrm>
            <a:off x="9525" y="5215350"/>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498076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outdoor, person, building, table&#10;&#10;Description automatically generated">
            <a:extLst>
              <a:ext uri="{FF2B5EF4-FFF2-40B4-BE49-F238E27FC236}">
                <a16:creationId xmlns:a16="http://schemas.microsoft.com/office/drawing/2014/main" id="{D7FA5762-3F53-4644-B4EC-3B23A67396C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DF1DB2CF-C42B-4C9C-AB1A-5CEAB65581DF}"/>
              </a:ext>
            </a:extLst>
          </p:cNvPr>
          <p:cNvSpPr>
            <a:spLocks noGrp="1"/>
          </p:cNvSpPr>
          <p:nvPr>
            <p:ph type="ctrTitle" hasCustomPrompt="1"/>
          </p:nvPr>
        </p:nvSpPr>
        <p:spPr>
          <a:xfrm>
            <a:off x="0" y="5234400"/>
            <a:ext cx="9756058" cy="745571"/>
          </a:xfrm>
          <a:solidFill>
            <a:srgbClr val="00AEEF"/>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title</a:t>
            </a:r>
            <a:endParaRPr lang="en-GB" dirty="0"/>
          </a:p>
        </p:txBody>
      </p:sp>
    </p:spTree>
    <p:extLst>
      <p:ext uri="{BB962C8B-B14F-4D97-AF65-F5344CB8AC3E}">
        <p14:creationId xmlns:p14="http://schemas.microsoft.com/office/powerpoint/2010/main" val="3181609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person standing next to a body of water&#10;&#10;Description automatically generated">
            <a:extLst>
              <a:ext uri="{FF2B5EF4-FFF2-40B4-BE49-F238E27FC236}">
                <a16:creationId xmlns:a16="http://schemas.microsoft.com/office/drawing/2014/main" id="{CA764129-2CD3-4760-860E-E498076CFBAB}"/>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7" name="Title 1">
            <a:extLst>
              <a:ext uri="{FF2B5EF4-FFF2-40B4-BE49-F238E27FC236}">
                <a16:creationId xmlns:a16="http://schemas.microsoft.com/office/drawing/2014/main" id="{7849170E-824C-4F20-B699-08EB454C9008}"/>
              </a:ext>
            </a:extLst>
          </p:cNvPr>
          <p:cNvSpPr txBox="1">
            <a:spLocks/>
          </p:cNvSpPr>
          <p:nvPr userDrawn="1"/>
        </p:nvSpPr>
        <p:spPr>
          <a:xfrm>
            <a:off x="9525" y="5386800"/>
            <a:ext cx="6867525"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dirty="0"/>
              <a:t>Article of the week</a:t>
            </a:r>
          </a:p>
        </p:txBody>
      </p:sp>
    </p:spTree>
    <p:extLst>
      <p:ext uri="{BB962C8B-B14F-4D97-AF65-F5344CB8AC3E}">
        <p14:creationId xmlns:p14="http://schemas.microsoft.com/office/powerpoint/2010/main" val="200361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4">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sitting on a bench posing for the camera&#10;&#10;Description automatically generated">
            <a:extLst>
              <a:ext uri="{FF2B5EF4-FFF2-40B4-BE49-F238E27FC236}">
                <a16:creationId xmlns:a16="http://schemas.microsoft.com/office/drawing/2014/main" id="{6DF46F59-1552-43A3-8FF6-61BF2BE3074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F0086558-DC37-4EAE-B016-9EB5500DC64B}"/>
              </a:ext>
            </a:extLst>
          </p:cNvPr>
          <p:cNvSpPr txBox="1">
            <a:spLocks/>
          </p:cNvSpPr>
          <p:nvPr userDrawn="1"/>
        </p:nvSpPr>
        <p:spPr>
          <a:xfrm>
            <a:off x="9525" y="5234399"/>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2059089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1">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39F74BA6-7560-412E-AADE-C20BD3DA0FDA}"/>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CA9A57AB-57F9-49CB-9A39-A85B5D990859}"/>
              </a:ext>
            </a:extLst>
          </p:cNvPr>
          <p:cNvSpPr txBox="1">
            <a:spLocks/>
          </p:cNvSpPr>
          <p:nvPr userDrawn="1"/>
        </p:nvSpPr>
        <p:spPr>
          <a:xfrm>
            <a:off x="9525" y="53868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225076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person, child, small, holding&#10;&#10;Description automatically generated">
            <a:extLst>
              <a:ext uri="{FF2B5EF4-FFF2-40B4-BE49-F238E27FC236}">
                <a16:creationId xmlns:a16="http://schemas.microsoft.com/office/drawing/2014/main" id="{45BBBFA7-E2FC-4B12-BF6E-1B4B2A7EE1C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DFAD9AD8-9588-495D-B247-8BEF16B6EBBE}"/>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2874653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vider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7B3B37E0-2ACA-4A10-BED8-ECA45F9AF811}"/>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BA470E99-752E-4019-8754-57F4AA908E7C}"/>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71396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vider 4">
    <p:spTree>
      <p:nvGrpSpPr>
        <p:cNvPr id="1" name=""/>
        <p:cNvGrpSpPr/>
        <p:nvPr/>
      </p:nvGrpSpPr>
      <p:grpSpPr>
        <a:xfrm>
          <a:off x="0" y="0"/>
          <a:ext cx="0" cy="0"/>
          <a:chOff x="0" y="0"/>
          <a:chExt cx="0" cy="0"/>
        </a:xfrm>
      </p:grpSpPr>
      <p:pic>
        <p:nvPicPr>
          <p:cNvPr id="4" name="Picture 3" descr="A person standing in front of a building&#10;&#10;Description automatically generated">
            <a:extLst>
              <a:ext uri="{FF2B5EF4-FFF2-40B4-BE49-F238E27FC236}">
                <a16:creationId xmlns:a16="http://schemas.microsoft.com/office/drawing/2014/main" id="{091911FD-C706-49A8-AACB-7148640A494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596DC365-BE4B-4276-8A98-99D297B293B7}"/>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34093963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vider 5">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reading a book&#10;&#10;Description automatically generated">
            <a:extLst>
              <a:ext uri="{FF2B5EF4-FFF2-40B4-BE49-F238E27FC236}">
                <a16:creationId xmlns:a16="http://schemas.microsoft.com/office/drawing/2014/main" id="{AFE411CA-BC3D-4851-9A86-22CA2BC2EBC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0138FBF6-3A1E-455A-AC54-76272693996D}"/>
              </a:ext>
            </a:extLst>
          </p:cNvPr>
          <p:cNvSpPr txBox="1">
            <a:spLocks/>
          </p:cNvSpPr>
          <p:nvPr userDrawn="1"/>
        </p:nvSpPr>
        <p:spPr>
          <a:xfrm>
            <a:off x="9525" y="52344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750721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parent box 1">
    <p:spTree>
      <p:nvGrpSpPr>
        <p:cNvPr id="1" name=""/>
        <p:cNvGrpSpPr/>
        <p:nvPr/>
      </p:nvGrpSpPr>
      <p:grpSpPr>
        <a:xfrm>
          <a:off x="0" y="0"/>
          <a:ext cx="0" cy="0"/>
          <a:chOff x="0" y="0"/>
          <a:chExt cx="0" cy="0"/>
        </a:xfrm>
      </p:grpSpPr>
      <p:pic>
        <p:nvPicPr>
          <p:cNvPr id="3" name="Picture 2" descr="A person standing in front of a brick wall&#10;&#10;Description automatically generated">
            <a:extLst>
              <a:ext uri="{FF2B5EF4-FFF2-40B4-BE49-F238E27FC236}">
                <a16:creationId xmlns:a16="http://schemas.microsoft.com/office/drawing/2014/main" id="{356664BE-2FE0-4257-841A-27026C4DDECA}"/>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283623" cy="6858000"/>
          </a:xfrm>
          <a:prstGeom prst="rect">
            <a:avLst/>
          </a:prstGeom>
        </p:spPr>
      </p:pic>
      <p:sp>
        <p:nvSpPr>
          <p:cNvPr id="9" name="Subtitle 2">
            <a:extLst>
              <a:ext uri="{FF2B5EF4-FFF2-40B4-BE49-F238E27FC236}">
                <a16:creationId xmlns:a16="http://schemas.microsoft.com/office/drawing/2014/main" id="{0ADF5142-344E-49DE-89F0-00979C3B6CBB}"/>
              </a:ext>
            </a:extLst>
          </p:cNvPr>
          <p:cNvSpPr>
            <a:spLocks noGrp="1"/>
          </p:cNvSpPr>
          <p:nvPr>
            <p:ph type="subTitle" idx="1" hasCustomPrompt="1"/>
          </p:nvPr>
        </p:nvSpPr>
        <p:spPr>
          <a:xfrm>
            <a:off x="5332021" y="327727"/>
            <a:ext cx="6459728" cy="3311906"/>
          </a:xfrm>
          <a:solidFill>
            <a:srgbClr val="00AEEF">
              <a:alpha val="75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0" name="Title 1">
            <a:extLst>
              <a:ext uri="{FF2B5EF4-FFF2-40B4-BE49-F238E27FC236}">
                <a16:creationId xmlns:a16="http://schemas.microsoft.com/office/drawing/2014/main" id="{ABC97E78-6D89-447C-A407-C3E1372B1437}"/>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5" name="Picture 4" descr="A picture containing drawing&#10;&#10;Description automatically generated">
            <a:extLst>
              <a:ext uri="{FF2B5EF4-FFF2-40B4-BE49-F238E27FC236}">
                <a16:creationId xmlns:a16="http://schemas.microsoft.com/office/drawing/2014/main" id="{753E7A9D-DA31-4672-B8C3-769682EEDE3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315627" y="5561214"/>
            <a:ext cx="5967996" cy="1283211"/>
          </a:xfrm>
          <a:prstGeom prst="rect">
            <a:avLst/>
          </a:prstGeom>
        </p:spPr>
      </p:pic>
    </p:spTree>
    <p:extLst>
      <p:ext uri="{BB962C8B-B14F-4D97-AF65-F5344CB8AC3E}">
        <p14:creationId xmlns:p14="http://schemas.microsoft.com/office/powerpoint/2010/main" val="1473668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ransparent box 2">
    <p:spTree>
      <p:nvGrpSpPr>
        <p:cNvPr id="1" name=""/>
        <p:cNvGrpSpPr/>
        <p:nvPr/>
      </p:nvGrpSpPr>
      <p:grpSpPr>
        <a:xfrm>
          <a:off x="0" y="0"/>
          <a:ext cx="0" cy="0"/>
          <a:chOff x="0" y="0"/>
          <a:chExt cx="0" cy="0"/>
        </a:xfrm>
      </p:grpSpPr>
      <p:pic>
        <p:nvPicPr>
          <p:cNvPr id="3" name="Picture 2" descr="A person wearing a suit and tie&#10;&#10;Description automatically generated">
            <a:extLst>
              <a:ext uri="{FF2B5EF4-FFF2-40B4-BE49-F238E27FC236}">
                <a16:creationId xmlns:a16="http://schemas.microsoft.com/office/drawing/2014/main" id="{DF6CECDD-4B3C-4D19-81B6-4C1EB76CA6A2}"/>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2921"/>
            <a:ext cx="12296003" cy="6858000"/>
          </a:xfrm>
          <a:prstGeom prst="rect">
            <a:avLst/>
          </a:prstGeom>
        </p:spPr>
      </p:pic>
      <p:sp>
        <p:nvSpPr>
          <p:cNvPr id="12" name="Subtitle 2">
            <a:extLst>
              <a:ext uri="{FF2B5EF4-FFF2-40B4-BE49-F238E27FC236}">
                <a16:creationId xmlns:a16="http://schemas.microsoft.com/office/drawing/2014/main" id="{223EDDFD-1C76-4449-8C6F-4521C01460CB}"/>
              </a:ext>
            </a:extLst>
          </p:cNvPr>
          <p:cNvSpPr>
            <a:spLocks noGrp="1"/>
          </p:cNvSpPr>
          <p:nvPr>
            <p:ph type="subTitle" idx="1" hasCustomPrompt="1"/>
          </p:nvPr>
        </p:nvSpPr>
        <p:spPr>
          <a:xfrm>
            <a:off x="14747869" y="4578452"/>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5" name="Subtitle 2">
            <a:extLst>
              <a:ext uri="{FF2B5EF4-FFF2-40B4-BE49-F238E27FC236}">
                <a16:creationId xmlns:a16="http://schemas.microsoft.com/office/drawing/2014/main" id="{1980D7A8-E0F7-4237-8135-08CD67F56BF0}"/>
              </a:ext>
            </a:extLst>
          </p:cNvPr>
          <p:cNvSpPr txBox="1">
            <a:spLocks/>
          </p:cNvSpPr>
          <p:nvPr userDrawn="1"/>
        </p:nvSpPr>
        <p:spPr>
          <a:xfrm>
            <a:off x="5484421" y="480127"/>
            <a:ext cx="6459728" cy="3311906"/>
          </a:xfrm>
          <a:prstGeom prst="rect">
            <a:avLst/>
          </a:prstGeom>
          <a:solidFill>
            <a:srgbClr val="00AEEF">
              <a:alpha val="50000"/>
            </a:srgbClr>
          </a:solidFill>
        </p:spPr>
        <p:txBody>
          <a:bodyPr vert="horz" wrap="square" lIns="216000" tIns="1152000" rIns="91440" bIns="72000" rtlCol="0">
            <a:spAutoFit/>
          </a:bodyPr>
          <a:lstStyle>
            <a:lvl1pPr marL="565200" indent="-457200" algn="l" defTabSz="914400" rtl="0" eaLnBrk="1" latinLnBrk="0" hangingPunct="1">
              <a:lnSpc>
                <a:spcPct val="90000"/>
              </a:lnSpc>
              <a:spcBef>
                <a:spcPts val="0"/>
              </a:spcBef>
              <a:buClr>
                <a:schemeClr val="tx1"/>
              </a:buClr>
              <a:buFont typeface="Wingdings" pitchFamily="2" charset="2"/>
              <a:buChar char="§"/>
              <a:defRPr sz="3200" kern="1200" baseline="0">
                <a:solidFill>
                  <a:schemeClr val="bg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chemeClr val="tx1"/>
              </a:buClr>
              <a:buFont typeface="Wingdings" panose="05000000000000000000" pitchFamily="2" charset="2"/>
              <a:buChar char="§"/>
              <a:defRPr sz="2800" kern="1200">
                <a:solidFill>
                  <a:schemeClr val="bg1"/>
                </a:solidFill>
                <a:latin typeface="+mn-lt"/>
                <a:ea typeface="+mn-ea"/>
                <a:cs typeface="+mn-cs"/>
              </a:defRPr>
            </a:lvl2pPr>
            <a:lvl3pPr marL="1200150" indent="-285750" algn="l" defTabSz="914400" rtl="0" eaLnBrk="1" latinLnBrk="0" hangingPunct="1">
              <a:lnSpc>
                <a:spcPct val="90000"/>
              </a:lnSpc>
              <a:spcBef>
                <a:spcPts val="500"/>
              </a:spcBef>
              <a:buClr>
                <a:schemeClr val="tx1"/>
              </a:buClr>
              <a:buFont typeface="Wingdings" panose="05000000000000000000" pitchFamily="2" charset="2"/>
              <a:buChar char="§"/>
              <a:defRPr sz="2400" kern="1200">
                <a:solidFill>
                  <a:schemeClr val="bg1"/>
                </a:solidFill>
                <a:latin typeface="+mn-lt"/>
                <a:ea typeface="+mn-ea"/>
                <a:cs typeface="+mn-cs"/>
              </a:defRPr>
            </a:lvl3pPr>
            <a:lvl4pPr marL="17145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4pPr>
            <a:lvl5pPr marL="21717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latin typeface="Univers Next Pro" panose="020B0503030202020203" pitchFamily="34" charset="77"/>
                <a:cs typeface="Univers" panose="020F0502020204030204" pitchFamily="34" charset="0"/>
              </a:rPr>
              <a:t>Click to edit text</a:t>
            </a:r>
          </a:p>
          <a:p>
            <a:pPr lvl="1"/>
            <a:r>
              <a:rPr lang="en-US" dirty="0">
                <a:latin typeface="Univers Next Pro" panose="020B0503030202020203" pitchFamily="34" charset="77"/>
                <a:cs typeface="Univers" panose="020F0502020204030204" pitchFamily="34" charset="0"/>
              </a:rPr>
              <a:t>Second level</a:t>
            </a:r>
          </a:p>
          <a:p>
            <a:pPr lvl="2"/>
            <a:r>
              <a:rPr lang="en-US" dirty="0">
                <a:latin typeface="Univers Next Pro" panose="020B0503030202020203" pitchFamily="34" charset="77"/>
                <a:cs typeface="Univers" panose="020F0502020204030204" pitchFamily="34" charset="0"/>
              </a:rPr>
              <a:t>Third level</a:t>
            </a:r>
          </a:p>
          <a:p>
            <a:pPr lvl="3"/>
            <a:r>
              <a:rPr lang="en-US" dirty="0">
                <a:latin typeface="Univers Next Pro" panose="020B0503030202020203" pitchFamily="34" charset="77"/>
                <a:cs typeface="Univers" panose="020F0502020204030204" pitchFamily="34" charset="0"/>
              </a:rPr>
              <a:t>Fourth level</a:t>
            </a:r>
          </a:p>
          <a:p>
            <a:endParaRPr lang="en-US" dirty="0">
              <a:latin typeface="Univers Next Pro" panose="020B0503030202020203" pitchFamily="34" charset="77"/>
              <a:cs typeface="Univers" panose="020F0502020204030204" pitchFamily="34" charset="0"/>
            </a:endParaRPr>
          </a:p>
        </p:txBody>
      </p:sp>
      <p:sp>
        <p:nvSpPr>
          <p:cNvPr id="6" name="Title 1">
            <a:extLst>
              <a:ext uri="{FF2B5EF4-FFF2-40B4-BE49-F238E27FC236}">
                <a16:creationId xmlns:a16="http://schemas.microsoft.com/office/drawing/2014/main" id="{C1C93EB2-983F-47B4-960F-C5E94FBABECF}"/>
              </a:ext>
            </a:extLst>
          </p:cNvPr>
          <p:cNvSpPr txBox="1">
            <a:spLocks/>
          </p:cNvSpPr>
          <p:nvPr userDrawn="1"/>
        </p:nvSpPr>
        <p:spPr>
          <a:xfrm>
            <a:off x="5587548" y="807580"/>
            <a:ext cx="6279757" cy="810063"/>
          </a:xfrm>
          <a:prstGeom prst="rect">
            <a:avLst/>
          </a:prstGeom>
          <a:noFill/>
        </p:spPr>
        <p:txBody>
          <a:bodyPr vert="horz" wrap="square" lIns="91440" tIns="45720" rIns="91440" bIns="45720" rtlCol="0" anchor="b">
            <a:normAutofit/>
          </a:bodyPr>
          <a:lstStyle>
            <a:lvl1pPr algn="l" defTabSz="914400" rtl="0" eaLnBrk="1" latinLnBrk="0" hangingPunct="1">
              <a:lnSpc>
                <a:spcPct val="90000"/>
              </a:lnSpc>
              <a:spcBef>
                <a:spcPct val="0"/>
              </a:spcBef>
              <a:buNone/>
              <a:defRPr sz="5000" kern="1200" cap="all" spc="400" baseline="0">
                <a:solidFill>
                  <a:schemeClr val="tx1"/>
                </a:solidFill>
                <a:latin typeface="Univers Next Pro Condensed" panose="020B0906030202020203" pitchFamily="34" charset="0"/>
                <a:ea typeface="+mj-ea"/>
                <a:cs typeface="+mj-cs"/>
              </a:defRPr>
            </a:lvl1pPr>
          </a:lstStyle>
          <a:p>
            <a:r>
              <a:rPr lang="en-US"/>
              <a:t>Catchy headline</a:t>
            </a:r>
            <a:endParaRPr lang="en-GB" dirty="0"/>
          </a:p>
        </p:txBody>
      </p:sp>
    </p:spTree>
    <p:extLst>
      <p:ext uri="{BB962C8B-B14F-4D97-AF65-F5344CB8AC3E}">
        <p14:creationId xmlns:p14="http://schemas.microsoft.com/office/powerpoint/2010/main" val="1806348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ransparent box 3">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3EAA7537-BB7E-5641-A98F-8B4B9F06952C}"/>
              </a:ext>
            </a:extLst>
          </p:cNvPr>
          <p:cNvSpPr>
            <a:spLocks noGrp="1"/>
          </p:cNvSpPr>
          <p:nvPr>
            <p:ph type="subTitle" idx="1" hasCustomPrompt="1"/>
          </p:nvPr>
        </p:nvSpPr>
        <p:spPr>
          <a:xfrm>
            <a:off x="5332021" y="327727"/>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1" name="Title 1">
            <a:extLst>
              <a:ext uri="{FF2B5EF4-FFF2-40B4-BE49-F238E27FC236}">
                <a16:creationId xmlns:a16="http://schemas.microsoft.com/office/drawing/2014/main" id="{D2C04F4F-1B20-0648-8A72-40D030AAEADF}"/>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3" name="Picture 2" descr="A person wearing a suit and tie&#10;&#10;Description automatically generated">
            <a:extLst>
              <a:ext uri="{FF2B5EF4-FFF2-40B4-BE49-F238E27FC236}">
                <a16:creationId xmlns:a16="http://schemas.microsoft.com/office/drawing/2014/main" id="{CD490288-7422-4322-9084-9C9B814356DD}"/>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flipH="1">
            <a:off x="0" y="-1"/>
            <a:ext cx="12376321" cy="6858001"/>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BFC157B5-A531-4FA9-B9B8-A61DF76F607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408325" y="5561214"/>
            <a:ext cx="5967996" cy="1283211"/>
          </a:xfrm>
          <a:prstGeom prst="rect">
            <a:avLst/>
          </a:prstGeom>
        </p:spPr>
      </p:pic>
    </p:spTree>
    <p:extLst>
      <p:ext uri="{BB962C8B-B14F-4D97-AF65-F5344CB8AC3E}">
        <p14:creationId xmlns:p14="http://schemas.microsoft.com/office/powerpoint/2010/main" val="962007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and object 1">
    <p:bg>
      <p:bgPr>
        <a:solidFill>
          <a:srgbClr val="00AEEF"/>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28/05/2020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5" name="Subtitle 2"/>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D7FB9AC4-D235-4BEF-9610-04EB15FE5F26}"/>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1438275"/>
          </a:xfrm>
          <a:prstGeom prst="rect">
            <a:avLst/>
          </a:prstGeom>
        </p:spPr>
      </p:pic>
      <p:pic>
        <p:nvPicPr>
          <p:cNvPr id="11" name="Picture 10" descr="A close up of a logo&#10;&#10;Description automatically generated">
            <a:extLst>
              <a:ext uri="{FF2B5EF4-FFF2-40B4-BE49-F238E27FC236}">
                <a16:creationId xmlns:a16="http://schemas.microsoft.com/office/drawing/2014/main" id="{716929C2-066E-4D34-BAC1-989E09F25C2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77050" y="5729259"/>
            <a:ext cx="5314950" cy="1142796"/>
          </a:xfrm>
          <a:prstGeom prst="rect">
            <a:avLst/>
          </a:prstGeom>
        </p:spPr>
      </p:pic>
    </p:spTree>
    <p:extLst>
      <p:ext uri="{BB962C8B-B14F-4D97-AF65-F5344CB8AC3E}">
        <p14:creationId xmlns:p14="http://schemas.microsoft.com/office/powerpoint/2010/main" val="2081898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and object 3">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28/05/2020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sp>
        <p:nvSpPr>
          <p:cNvPr id="11" name="Title 1"/>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6" name="Straight Connector 15"/>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7" name="Subtitle 2"/>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0" name="Content Placeholder 2">
            <a:extLst>
              <a:ext uri="{FF2B5EF4-FFF2-40B4-BE49-F238E27FC236}">
                <a16:creationId xmlns:a16="http://schemas.microsoft.com/office/drawing/2014/main" id="{4B2D3026-048A-9142-A054-33A8D949F486}"/>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10C831A1-CA51-4AA7-92C0-DC82C97C8F77}"/>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9A403F6-E9D5-4F5B-AE65-C9857B464E5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24674" y="5725444"/>
            <a:ext cx="5267325" cy="1132556"/>
          </a:xfrm>
          <a:prstGeom prst="rect">
            <a:avLst/>
          </a:prstGeom>
        </p:spPr>
      </p:pic>
    </p:spTree>
    <p:extLst>
      <p:ext uri="{BB962C8B-B14F-4D97-AF65-F5344CB8AC3E}">
        <p14:creationId xmlns:p14="http://schemas.microsoft.com/office/powerpoint/2010/main" val="231013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81824" y="5765368"/>
            <a:ext cx="5210175" cy="1120268"/>
          </a:xfrm>
          <a:prstGeom prst="rect">
            <a:avLst/>
          </a:prstGeom>
        </p:spPr>
      </p:pic>
    </p:spTree>
    <p:extLst>
      <p:ext uri="{BB962C8B-B14F-4D97-AF65-F5344CB8AC3E}">
        <p14:creationId xmlns:p14="http://schemas.microsoft.com/office/powerpoint/2010/main" val="3288396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2773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0" name="Date Placeholder 3">
            <a:extLst>
              <a:ext uri="{FF2B5EF4-FFF2-40B4-BE49-F238E27FC236}">
                <a16:creationId xmlns:a16="http://schemas.microsoft.com/office/drawing/2014/main" id="{77A8A0B3-3B2A-AB4B-BEE9-941472699038}"/>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28/05/2020</a:t>
            </a:fld>
            <a:endParaRPr lang="en-GB" dirty="0"/>
          </a:p>
        </p:txBody>
      </p:sp>
      <p:sp>
        <p:nvSpPr>
          <p:cNvPr id="21" name="Footer Placeholder 4">
            <a:extLst>
              <a:ext uri="{FF2B5EF4-FFF2-40B4-BE49-F238E27FC236}">
                <a16:creationId xmlns:a16="http://schemas.microsoft.com/office/drawing/2014/main" id="{DD09AFA5-DCD0-E340-8D58-CFDEFD3B5C62}"/>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2" name="Slide Number Placeholder 5">
            <a:extLst>
              <a:ext uri="{FF2B5EF4-FFF2-40B4-BE49-F238E27FC236}">
                <a16:creationId xmlns:a16="http://schemas.microsoft.com/office/drawing/2014/main" id="{F67DBEDA-B8B3-F145-A1EF-5E27398B2240}"/>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1" name="Subtitle 2">
            <a:extLst>
              <a:ext uri="{FF2B5EF4-FFF2-40B4-BE49-F238E27FC236}">
                <a16:creationId xmlns:a16="http://schemas.microsoft.com/office/drawing/2014/main" id="{D17BFA0B-5503-8E47-A9FE-CB36531DBDE0}"/>
              </a:ext>
            </a:extLst>
          </p:cNvPr>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4" name="Content Placeholder 2">
            <a:extLst>
              <a:ext uri="{FF2B5EF4-FFF2-40B4-BE49-F238E27FC236}">
                <a16:creationId xmlns:a16="http://schemas.microsoft.com/office/drawing/2014/main" id="{13ED1B41-DD44-7142-8A5C-93153C1A5D9F}"/>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4" name="Picture 3">
            <a:extLst>
              <a:ext uri="{FF2B5EF4-FFF2-40B4-BE49-F238E27FC236}">
                <a16:creationId xmlns:a16="http://schemas.microsoft.com/office/drawing/2014/main" id="{6D1B97C1-AB14-4742-96FE-65519B3A0CB8}"/>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54942"/>
            <a:ext cx="12192000" cy="1438275"/>
          </a:xfrm>
          <a:prstGeom prst="rect">
            <a:avLst/>
          </a:prstGeom>
        </p:spPr>
      </p:pic>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81824" y="5727268"/>
            <a:ext cx="5210175" cy="1120268"/>
          </a:xfrm>
          <a:prstGeom prst="rect">
            <a:avLst/>
          </a:prstGeom>
        </p:spPr>
      </p:pic>
    </p:spTree>
    <p:extLst>
      <p:ext uri="{BB962C8B-B14F-4D97-AF65-F5344CB8AC3E}">
        <p14:creationId xmlns:p14="http://schemas.microsoft.com/office/powerpoint/2010/main" val="8140519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and object 4">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28/05/2020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cxnSp>
        <p:nvCxnSpPr>
          <p:cNvPr id="15" name="Straight Connector 14"/>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1CD61517-2F16-984C-8E89-B0B5FA44E66F}"/>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2" name="Subtitle 2">
            <a:extLst>
              <a:ext uri="{FF2B5EF4-FFF2-40B4-BE49-F238E27FC236}">
                <a16:creationId xmlns:a16="http://schemas.microsoft.com/office/drawing/2014/main" id="{12A57768-1294-ED41-B676-EB2AF53F3097}"/>
              </a:ext>
            </a:extLst>
          </p:cNvPr>
          <p:cNvSpPr>
            <a:spLocks noGrp="1"/>
          </p:cNvSpPr>
          <p:nvPr>
            <p:ph type="subTitle" idx="1" hasCustomPrompt="1"/>
          </p:nvPr>
        </p:nvSpPr>
        <p:spPr>
          <a:xfrm>
            <a:off x="433137" y="1735976"/>
            <a:ext cx="6394383"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8" name="Content Placeholder 2">
            <a:extLst>
              <a:ext uri="{FF2B5EF4-FFF2-40B4-BE49-F238E27FC236}">
                <a16:creationId xmlns:a16="http://schemas.microsoft.com/office/drawing/2014/main" id="{A6BACA24-784C-1A4C-8859-F1C34A74BBE5}"/>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descr="A picture containing drawing&#10;&#10;Description automatically generated">
            <a:extLst>
              <a:ext uri="{FF2B5EF4-FFF2-40B4-BE49-F238E27FC236}">
                <a16:creationId xmlns:a16="http://schemas.microsoft.com/office/drawing/2014/main" id="{8BA8DB4F-C264-4B1F-986F-5F6D4B9364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934200" y="5727492"/>
            <a:ext cx="5257800" cy="1130508"/>
          </a:xfrm>
          <a:prstGeom prst="rect">
            <a:avLst/>
          </a:prstGeom>
        </p:spPr>
      </p:pic>
    </p:spTree>
    <p:extLst>
      <p:ext uri="{BB962C8B-B14F-4D97-AF65-F5344CB8AC3E}">
        <p14:creationId xmlns:p14="http://schemas.microsoft.com/office/powerpoint/2010/main" val="1548857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and object 5">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28/05/2020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sp>
        <p:nvSpPr>
          <p:cNvPr id="14" name="Title 1"/>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6" name="Subtitle 2">
            <a:extLst>
              <a:ext uri="{FF2B5EF4-FFF2-40B4-BE49-F238E27FC236}">
                <a16:creationId xmlns:a16="http://schemas.microsoft.com/office/drawing/2014/main" id="{A024272C-EC56-4A4C-B423-A2B8BF118552}"/>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cxnSp>
        <p:nvCxnSpPr>
          <p:cNvPr id="18" name="Straight Connector 17">
            <a:extLst>
              <a:ext uri="{FF2B5EF4-FFF2-40B4-BE49-F238E27FC236}">
                <a16:creationId xmlns:a16="http://schemas.microsoft.com/office/drawing/2014/main" id="{72D28273-AF60-CD41-B3AA-ED55184D2690}"/>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6804FE9B-D434-974C-B364-3E83BD606216}"/>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5" name="Picture 4" descr="A picture containing drawing&#10;&#10;Description automatically generated">
            <a:extLst>
              <a:ext uri="{FF2B5EF4-FFF2-40B4-BE49-F238E27FC236}">
                <a16:creationId xmlns:a16="http://schemas.microsoft.com/office/drawing/2014/main" id="{BC3FE530-A857-447C-BEE6-6FB7B238010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40" y="5733256"/>
            <a:ext cx="5296360" cy="1138799"/>
          </a:xfrm>
          <a:prstGeom prst="rect">
            <a:avLst/>
          </a:prstGeom>
        </p:spPr>
      </p:pic>
    </p:spTree>
    <p:extLst>
      <p:ext uri="{BB962C8B-B14F-4D97-AF65-F5344CB8AC3E}">
        <p14:creationId xmlns:p14="http://schemas.microsoft.com/office/powerpoint/2010/main" val="26568600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and object 6">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28/05/2020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46ABFD98-52CF-094B-BA09-820BA0535FA9}"/>
              </a:ext>
            </a:extLst>
          </p:cNvPr>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20" name="Subtitle 2">
            <a:extLst>
              <a:ext uri="{FF2B5EF4-FFF2-40B4-BE49-F238E27FC236}">
                <a16:creationId xmlns:a16="http://schemas.microsoft.com/office/drawing/2014/main" id="{679108B7-D853-2849-B3D0-121B7B3A719E}"/>
              </a:ext>
            </a:extLst>
          </p:cNvPr>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80093D9-C974-5B40-A10E-AD59481BB19C}"/>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285B86AF-CAE4-4983-A56F-0CE764AA262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4270"/>
            <a:ext cx="12192000" cy="1438275"/>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4C80FCF5-BB25-439C-A67F-0A3022EA188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962774" y="5747691"/>
            <a:ext cx="5229225" cy="1124364"/>
          </a:xfrm>
          <a:prstGeom prst="rect">
            <a:avLst/>
          </a:prstGeom>
        </p:spPr>
      </p:pic>
    </p:spTree>
    <p:extLst>
      <p:ext uri="{BB962C8B-B14F-4D97-AF65-F5344CB8AC3E}">
        <p14:creationId xmlns:p14="http://schemas.microsoft.com/office/powerpoint/2010/main" val="39495113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andf object 7">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28/05/2020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7" name="Content Placeholder 2">
            <a:extLst>
              <a:ext uri="{FF2B5EF4-FFF2-40B4-BE49-F238E27FC236}">
                <a16:creationId xmlns:a16="http://schemas.microsoft.com/office/drawing/2014/main" id="{E547F618-F2BA-114A-9CB9-E89CFBA4CC19}"/>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Tree>
    <p:extLst>
      <p:ext uri="{BB962C8B-B14F-4D97-AF65-F5344CB8AC3E}">
        <p14:creationId xmlns:p14="http://schemas.microsoft.com/office/powerpoint/2010/main" val="9770855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and object 8">
    <p:bg>
      <p:bgPr>
        <a:solidFill>
          <a:srgbClr val="00AEEF"/>
        </a:solidFill>
        <a:effectLst/>
      </p:bgPr>
    </p:bg>
    <p:spTree>
      <p:nvGrpSpPr>
        <p:cNvPr id="1" name=""/>
        <p:cNvGrpSpPr/>
        <p:nvPr/>
      </p:nvGrpSpPr>
      <p:grpSpPr>
        <a:xfrm>
          <a:off x="0" y="0"/>
          <a:ext cx="0" cy="0"/>
          <a:chOff x="0" y="0"/>
          <a:chExt cx="0" cy="0"/>
        </a:xfrm>
      </p:grpSpPr>
      <p:sp>
        <p:nvSpPr>
          <p:cNvPr id="19" name="Date Placeholder 3">
            <a:extLst>
              <a:ext uri="{FF2B5EF4-FFF2-40B4-BE49-F238E27FC236}">
                <a16:creationId xmlns:a16="http://schemas.microsoft.com/office/drawing/2014/main" id="{2F809C2A-ED78-774E-803B-763A64F7EE44}"/>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28/05/2020</a:t>
            </a:fld>
            <a:endParaRPr lang="en-GB" dirty="0"/>
          </a:p>
        </p:txBody>
      </p:sp>
      <p:sp>
        <p:nvSpPr>
          <p:cNvPr id="20" name="Footer Placeholder 4">
            <a:extLst>
              <a:ext uri="{FF2B5EF4-FFF2-40B4-BE49-F238E27FC236}">
                <a16:creationId xmlns:a16="http://schemas.microsoft.com/office/drawing/2014/main" id="{D2DB18E1-098A-C447-9B09-1D5CB3187AD5}"/>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1" name="Slide Number Placeholder 5">
            <a:extLst>
              <a:ext uri="{FF2B5EF4-FFF2-40B4-BE49-F238E27FC236}">
                <a16:creationId xmlns:a16="http://schemas.microsoft.com/office/drawing/2014/main" id="{EBBE1BEA-DE79-2243-A210-67BB096908C5}"/>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4" name="Title 1">
            <a:extLst>
              <a:ext uri="{FF2B5EF4-FFF2-40B4-BE49-F238E27FC236}">
                <a16:creationId xmlns:a16="http://schemas.microsoft.com/office/drawing/2014/main" id="{21F060E5-A962-A842-B950-0A236A02ADE9}"/>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5" name="Straight Connector 24">
            <a:extLst>
              <a:ext uri="{FF2B5EF4-FFF2-40B4-BE49-F238E27FC236}">
                <a16:creationId xmlns:a16="http://schemas.microsoft.com/office/drawing/2014/main" id="{A93EC14A-A687-FF43-80AE-C62B1C663369}"/>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6" name="Subtitle 2">
            <a:extLst>
              <a:ext uri="{FF2B5EF4-FFF2-40B4-BE49-F238E27FC236}">
                <a16:creationId xmlns:a16="http://schemas.microsoft.com/office/drawing/2014/main" id="{EFA5FD64-D39F-D844-BBE5-45557F16216D}"/>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181569C-1EDC-A14B-AF66-DC662A22152F}"/>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12" name="Picture 11" descr="A close up of a logo&#10;&#10;Description automatically generated">
            <a:extLst>
              <a:ext uri="{FF2B5EF4-FFF2-40B4-BE49-F238E27FC236}">
                <a16:creationId xmlns:a16="http://schemas.microsoft.com/office/drawing/2014/main" id="{60EC37E3-96A4-4A3B-9F60-DAFF1F72C3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733256"/>
            <a:ext cx="5296365" cy="1138800"/>
          </a:xfrm>
          <a:prstGeom prst="rect">
            <a:avLst/>
          </a:prstGeom>
        </p:spPr>
      </p:pic>
    </p:spTree>
    <p:extLst>
      <p:ext uri="{BB962C8B-B14F-4D97-AF65-F5344CB8AC3E}">
        <p14:creationId xmlns:p14="http://schemas.microsoft.com/office/powerpoint/2010/main" val="10798078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2100348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imple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786F8ED-6F66-BE45-ADC6-D6BC0CEF0183}"/>
              </a:ext>
            </a:extLst>
          </p:cNvPr>
          <p:cNvSpPr>
            <a:spLocks noGrp="1"/>
          </p:cNvSpPr>
          <p:nvPr>
            <p:ph type="body" sz="quarter" idx="11" hasCustomPrompt="1"/>
          </p:nvPr>
        </p:nvSpPr>
        <p:spPr>
          <a:xfrm>
            <a:off x="360000" y="1652580"/>
            <a:ext cx="10858500" cy="4092575"/>
          </a:xfrm>
        </p:spPr>
        <p:txBody>
          <a:bodyPr tIns="180000"/>
          <a:lstStyle>
            <a:lvl1pPr marL="457200" indent="-457200">
              <a:spcAft>
                <a:spcPts val="1000"/>
              </a:spcAft>
              <a:buClr>
                <a:srgbClr val="00AEEF"/>
              </a:buClr>
              <a:buFont typeface="Wingdings" pitchFamily="2" charset="2"/>
              <a:buChar char="§"/>
              <a:defRPr/>
            </a:lvl1pPr>
            <a:lvl2pPr marL="800100" indent="-342900">
              <a:buClr>
                <a:schemeClr val="tx1"/>
              </a:buClr>
              <a:buFont typeface="Wingdings" pitchFamily="2" charset="2"/>
              <a:buChar char="§"/>
              <a:defRPr/>
            </a:lvl2pPr>
            <a:lvl3pPr marL="1143000" indent="-228600">
              <a:buClr>
                <a:srgbClr val="00AEEF"/>
              </a:buClr>
              <a:buFont typeface="Wingdings" pitchFamily="2" charset="2"/>
              <a:buChar char="§"/>
              <a:defRPr/>
            </a:lvl3pPr>
            <a:lvl4pPr marL="1600200" indent="-228600">
              <a:buClr>
                <a:schemeClr val="tx1"/>
              </a:buClr>
              <a:buFont typeface="Wingdings" pitchFamily="2" charset="2"/>
              <a:buChar char="§"/>
              <a:defRPr/>
            </a:lvl4pPr>
            <a:lvl5pPr marL="2114550" indent="-285750">
              <a:buClr>
                <a:srgbClr val="00AEEF"/>
              </a:buClr>
              <a:buFont typeface="Wingdings" pitchFamily="2" charset="2"/>
              <a:buChar char="§"/>
              <a:defRPr/>
            </a:lvl5pPr>
          </a:lstStyle>
          <a:p>
            <a:pPr lvl="0"/>
            <a:r>
              <a:rPr lang="en-US" b="0" i="0" dirty="0">
                <a:latin typeface="Univers Next Pro" panose="020B0503030202020203" pitchFamily="34" charset="77"/>
                <a:cs typeface="Univers" panose="020F0502020204030204" pitchFamily="34" charset="0"/>
              </a:rPr>
              <a:t>Click to add engaging text</a:t>
            </a:r>
          </a:p>
          <a:p>
            <a:pPr lvl="0"/>
            <a:r>
              <a:rPr lang="en-US" b="0" i="0" dirty="0">
                <a:latin typeface="Univers Next Pro" panose="020B0503030202020203" pitchFamily="34" charset="77"/>
                <a:cs typeface="Univers" panose="020F0502020204030204" pitchFamily="34" charset="0"/>
              </a:rPr>
              <a:t>And some more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4"/>
            <a:endParaRPr lang="en-US" b="0" i="0" dirty="0">
              <a:latin typeface="Univers Next Pro" panose="020B0503030202020203" pitchFamily="34" charset="77"/>
              <a:cs typeface="Univers" panose="020F0502020204030204" pitchFamily="34" charset="0"/>
            </a:endParaRPr>
          </a:p>
        </p:txBody>
      </p:sp>
      <p:cxnSp>
        <p:nvCxnSpPr>
          <p:cNvPr id="6" name="Straight Connector 5">
            <a:extLst>
              <a:ext uri="{FF2B5EF4-FFF2-40B4-BE49-F238E27FC236}">
                <a16:creationId xmlns:a16="http://schemas.microsoft.com/office/drawing/2014/main" id="{032FFBB5-AF36-DC41-B7D2-D1C8564792E3}"/>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spTree>
    <p:extLst>
      <p:ext uri="{BB962C8B-B14F-4D97-AF65-F5344CB8AC3E}">
        <p14:creationId xmlns:p14="http://schemas.microsoft.com/office/powerpoint/2010/main" val="4721662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imple tex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pic>
        <p:nvPicPr>
          <p:cNvPr id="9" name="Picture 8" descr="A picture containing drawing&#10;&#10;Description automatically generated">
            <a:extLst>
              <a:ext uri="{FF2B5EF4-FFF2-40B4-BE49-F238E27FC236}">
                <a16:creationId xmlns:a16="http://schemas.microsoft.com/office/drawing/2014/main" id="{45E98885-D580-4C7F-9EFC-0BD05E644B8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918718"/>
            <a:ext cx="4876800" cy="1048587"/>
          </a:xfrm>
          <a:prstGeom prst="rect">
            <a:avLst/>
          </a:prstGeom>
        </p:spPr>
      </p:pic>
    </p:spTree>
    <p:extLst>
      <p:ext uri="{BB962C8B-B14F-4D97-AF65-F5344CB8AC3E}">
        <p14:creationId xmlns:p14="http://schemas.microsoft.com/office/powerpoint/2010/main" val="355814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 causes Happy Healthy">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28/05/2020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Happy, healthy lives </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5" name="Picture 4" descr="A group of people posing for the camera&#10;&#10;Description automatically generated">
            <a:extLst>
              <a:ext uri="{FF2B5EF4-FFF2-40B4-BE49-F238E27FC236}">
                <a16:creationId xmlns:a16="http://schemas.microsoft.com/office/drawing/2014/main" id="{B521DE52-F672-42FF-B152-EAC43626C1AF}"/>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555613" y="1724410"/>
            <a:ext cx="3722958" cy="3733747"/>
          </a:xfrm>
          <a:prstGeom prst="rect">
            <a:avLst/>
          </a:prstGeom>
        </p:spPr>
      </p:pic>
      <p:pic>
        <p:nvPicPr>
          <p:cNvPr id="14" name="Picture 13" descr="A close up of a logo&#10;&#10;Description automatically generated">
            <a:extLst>
              <a:ext uri="{FF2B5EF4-FFF2-40B4-BE49-F238E27FC236}">
                <a16:creationId xmlns:a16="http://schemas.microsoft.com/office/drawing/2014/main" id="{EFAD32A9-DA84-4E54-8571-875AEEB0F52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31808189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 causes Education">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28/05/2020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education</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1" name="Picture 10">
            <a:extLst>
              <a:ext uri="{FF2B5EF4-FFF2-40B4-BE49-F238E27FC236}">
                <a16:creationId xmlns:a16="http://schemas.microsoft.com/office/drawing/2014/main" id="{FF10F82B-DCE9-D446-8716-17CA4294A4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318334" y="5864401"/>
            <a:ext cx="5873666" cy="993599"/>
          </a:xfrm>
          <a:prstGeom prst="rect">
            <a:avLst/>
          </a:prstGeom>
        </p:spPr>
      </p:pic>
      <p:pic>
        <p:nvPicPr>
          <p:cNvPr id="8" name="Picture 7" descr="A picture containing grass, outdoor, building, man&#10;&#10;Description automatically generated">
            <a:extLst>
              <a:ext uri="{FF2B5EF4-FFF2-40B4-BE49-F238E27FC236}">
                <a16:creationId xmlns:a16="http://schemas.microsoft.com/office/drawing/2014/main" id="{4F095093-BD19-4072-9C47-B89A1EA671AB}"/>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b="-216"/>
          <a:stretch/>
        </p:blipFill>
        <p:spPr>
          <a:xfrm>
            <a:off x="7551452" y="1715768"/>
            <a:ext cx="3802348" cy="3749196"/>
          </a:xfrm>
          <a:prstGeom prst="rect">
            <a:avLst/>
          </a:prstGeom>
        </p:spPr>
      </p:pic>
    </p:spTree>
    <p:extLst>
      <p:ext uri="{BB962C8B-B14F-4D97-AF65-F5344CB8AC3E}">
        <p14:creationId xmlns:p14="http://schemas.microsoft.com/office/powerpoint/2010/main" val="35190550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 causes Children on the mov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28/05/2020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Children on the move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2" name="Picture 11" descr="A couple of people posing for the camera&#10;&#10;Description automatically generated">
            <a:extLst>
              <a:ext uri="{FF2B5EF4-FFF2-40B4-BE49-F238E27FC236}">
                <a16:creationId xmlns:a16="http://schemas.microsoft.com/office/drawing/2014/main" id="{628FD798-F96A-47F7-91FA-9B23B97FB8F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737657" y="1733030"/>
            <a:ext cx="3622280" cy="3733449"/>
          </a:xfrm>
          <a:prstGeom prst="rect">
            <a:avLst/>
          </a:prstGeom>
        </p:spPr>
      </p:pic>
      <p:pic>
        <p:nvPicPr>
          <p:cNvPr id="21" name="Picture 20" descr="A close up of a logo&#10;&#10;Description automatically generated">
            <a:extLst>
              <a:ext uri="{FF2B5EF4-FFF2-40B4-BE49-F238E27FC236}">
                <a16:creationId xmlns:a16="http://schemas.microsoft.com/office/drawing/2014/main" id="{BD4E0E52-D9BA-44A7-BC31-28D13E38C46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27696422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 causes Ending violenc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28/05/2020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Ending violence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Two people sitting on a bench&#10;&#10;Description automatically generated">
            <a:extLst>
              <a:ext uri="{FF2B5EF4-FFF2-40B4-BE49-F238E27FC236}">
                <a16:creationId xmlns:a16="http://schemas.microsoft.com/office/drawing/2014/main" id="{FE552C36-7447-4782-9DB5-5F5C5C254015}"/>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7475252" y="1735201"/>
            <a:ext cx="3859497" cy="3702722"/>
          </a:xfrm>
          <a:prstGeom prst="rect">
            <a:avLst/>
          </a:prstGeom>
        </p:spPr>
      </p:pic>
      <p:pic>
        <p:nvPicPr>
          <p:cNvPr id="12" name="Picture 11" descr="A close up of a logo&#10;&#10;Description automatically generated">
            <a:extLst>
              <a:ext uri="{FF2B5EF4-FFF2-40B4-BE49-F238E27FC236}">
                <a16:creationId xmlns:a16="http://schemas.microsoft.com/office/drawing/2014/main" id="{7D60D268-A37E-4873-ADD6-D87A1B4FE0DA}"/>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3780709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Blank for image 1">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picture containing drawing&#10;&#10;Description automatically generated">
            <a:extLst>
              <a:ext uri="{FF2B5EF4-FFF2-40B4-BE49-F238E27FC236}">
                <a16:creationId xmlns:a16="http://schemas.microsoft.com/office/drawing/2014/main" id="{425E6D96-4DCE-41CA-BA4F-464C2E9E478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880618"/>
            <a:ext cx="4876800" cy="1048587"/>
          </a:xfrm>
          <a:prstGeom prst="rect">
            <a:avLst/>
          </a:prstGeom>
        </p:spPr>
      </p:pic>
    </p:spTree>
    <p:extLst>
      <p:ext uri="{BB962C8B-B14F-4D97-AF65-F5344CB8AC3E}">
        <p14:creationId xmlns:p14="http://schemas.microsoft.com/office/powerpoint/2010/main" val="42040594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for image 2">
    <p:bg>
      <p:bgPr>
        <a:solidFill>
          <a:srgbClr val="00AEEF"/>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23B984DF-36DE-8345-B1A1-A68E2E856EEA}"/>
              </a:ext>
            </a:extLst>
          </p:cNvPr>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close up of a logo&#10;&#10;Description automatically generated">
            <a:extLst>
              <a:ext uri="{FF2B5EF4-FFF2-40B4-BE49-F238E27FC236}">
                <a16:creationId xmlns:a16="http://schemas.microsoft.com/office/drawing/2014/main" id="{BF6686CD-E16A-403A-BB1C-57EA4332C3B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20546807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1">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1A6F3383-7C34-4D42-80FD-7F7F8364F2A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315200" y="5794893"/>
            <a:ext cx="4876800" cy="1048587"/>
          </a:xfrm>
          <a:prstGeom prst="rect">
            <a:avLst/>
          </a:prstGeom>
        </p:spPr>
      </p:pic>
    </p:spTree>
    <p:extLst>
      <p:ext uri="{BB962C8B-B14F-4D97-AF65-F5344CB8AC3E}">
        <p14:creationId xmlns:p14="http://schemas.microsoft.com/office/powerpoint/2010/main" val="16024584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2">
    <p:bg>
      <p:bgPr>
        <a:solidFill>
          <a:srgbClr val="00AEEF"/>
        </a:solidFill>
        <a:effectLst/>
      </p:bgPr>
    </p:bg>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D8B1C7E8-B678-41E2-9EB8-6BE7F3D8B61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10734997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no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88368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descr="A picture containing person, sitting, man, reading&#10;&#10;Description automatically generated">
            <a:extLst>
              <a:ext uri="{FF2B5EF4-FFF2-40B4-BE49-F238E27FC236}">
                <a16:creationId xmlns:a16="http://schemas.microsoft.com/office/drawing/2014/main" id="{3F6FEA19-0098-4FF3-8554-E7B817911B8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525" y="0"/>
            <a:ext cx="12192000" cy="6858000"/>
          </a:xfrm>
          <a:prstGeom prst="rect">
            <a:avLst/>
          </a:prstGeom>
        </p:spPr>
      </p:pic>
      <p:sp>
        <p:nvSpPr>
          <p:cNvPr id="9" name="Title 1">
            <a:extLst>
              <a:ext uri="{FF2B5EF4-FFF2-40B4-BE49-F238E27FC236}">
                <a16:creationId xmlns:a16="http://schemas.microsoft.com/office/drawing/2014/main" id="{70088B6A-37EC-4377-97F2-1E7A89274C0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4968000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group of people looking at each other&#10;&#10;Description automatically generated">
            <a:extLst>
              <a:ext uri="{FF2B5EF4-FFF2-40B4-BE49-F238E27FC236}">
                <a16:creationId xmlns:a16="http://schemas.microsoft.com/office/drawing/2014/main" id="{28D9CC12-87D8-452C-A5EF-096C206E829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FDE1FBBF-98F9-4CF8-A096-4A5C2DA51B5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16277722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3F90A-D692-46EB-B855-8E617D58DB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7E8605-0D49-4AB0-A892-4355F33E18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B6F8058-81B7-4C54-91CD-599A25CFB492}"/>
              </a:ext>
            </a:extLst>
          </p:cNvPr>
          <p:cNvSpPr>
            <a:spLocks noGrp="1"/>
          </p:cNvSpPr>
          <p:nvPr>
            <p:ph type="dt" sz="half" idx="10"/>
          </p:nvPr>
        </p:nvSpPr>
        <p:spPr/>
        <p:txBody>
          <a:bodyPr/>
          <a:lstStyle/>
          <a:p>
            <a:fld id="{6462777B-FBFE-42A3-A18D-56512AA4417C}" type="datetimeFigureOut">
              <a:rPr lang="en-GB" smtClean="0"/>
              <a:t>28/05/2020</a:t>
            </a:fld>
            <a:endParaRPr lang="en-GB"/>
          </a:p>
        </p:txBody>
      </p:sp>
      <p:sp>
        <p:nvSpPr>
          <p:cNvPr id="5" name="Footer Placeholder 4">
            <a:extLst>
              <a:ext uri="{FF2B5EF4-FFF2-40B4-BE49-F238E27FC236}">
                <a16:creationId xmlns:a16="http://schemas.microsoft.com/office/drawing/2014/main" id="{C5CA5DC5-FD50-495B-AFCE-9EEC494214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B78963-C348-41C0-AC9A-66E54347FBEC}"/>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2276671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B117B-7C00-4431-B08A-D2A5E8EAB7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329166-AB17-4703-905B-9FD7E42BC46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E784CD-3D9F-4522-802A-F6C76D500C5D}"/>
              </a:ext>
            </a:extLst>
          </p:cNvPr>
          <p:cNvSpPr>
            <a:spLocks noGrp="1"/>
          </p:cNvSpPr>
          <p:nvPr>
            <p:ph type="dt" sz="half" idx="10"/>
          </p:nvPr>
        </p:nvSpPr>
        <p:spPr/>
        <p:txBody>
          <a:bodyPr/>
          <a:lstStyle/>
          <a:p>
            <a:fld id="{6462777B-FBFE-42A3-A18D-56512AA4417C}" type="datetimeFigureOut">
              <a:rPr lang="en-GB" smtClean="0"/>
              <a:t>28/05/2020</a:t>
            </a:fld>
            <a:endParaRPr lang="en-GB"/>
          </a:p>
        </p:txBody>
      </p:sp>
      <p:sp>
        <p:nvSpPr>
          <p:cNvPr id="5" name="Footer Placeholder 4">
            <a:extLst>
              <a:ext uri="{FF2B5EF4-FFF2-40B4-BE49-F238E27FC236}">
                <a16:creationId xmlns:a16="http://schemas.microsoft.com/office/drawing/2014/main" id="{8E087D02-947A-4F68-A144-07F0B97386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905E1D-D30C-4B82-99C7-18D6B1BB07F6}"/>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0493289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96B3F-44DD-4BD0-822A-0E572F7564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666BEA5-8005-4430-88EE-31553ED96A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015F25-F1B6-4E7D-9FD0-978994CF5E23}"/>
              </a:ext>
            </a:extLst>
          </p:cNvPr>
          <p:cNvSpPr>
            <a:spLocks noGrp="1"/>
          </p:cNvSpPr>
          <p:nvPr>
            <p:ph type="dt" sz="half" idx="10"/>
          </p:nvPr>
        </p:nvSpPr>
        <p:spPr/>
        <p:txBody>
          <a:bodyPr/>
          <a:lstStyle/>
          <a:p>
            <a:fld id="{6462777B-FBFE-42A3-A18D-56512AA4417C}" type="datetimeFigureOut">
              <a:rPr lang="en-GB" smtClean="0"/>
              <a:t>28/05/2020</a:t>
            </a:fld>
            <a:endParaRPr lang="en-GB"/>
          </a:p>
        </p:txBody>
      </p:sp>
      <p:sp>
        <p:nvSpPr>
          <p:cNvPr id="5" name="Footer Placeholder 4">
            <a:extLst>
              <a:ext uri="{FF2B5EF4-FFF2-40B4-BE49-F238E27FC236}">
                <a16:creationId xmlns:a16="http://schemas.microsoft.com/office/drawing/2014/main" id="{0DE9345A-D316-412F-A0BA-33CD355D80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61EFBA-6B23-4570-ADD6-11CB6A4F64F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6414447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2B323-33FB-4AEF-9F3D-5E63ACC3B7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FCF7E0-AF65-4F21-A81D-57C3DA315DB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9D821EF-6E7B-456B-A8AF-01E323120F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4F359A8-D160-4248-9710-5DB32D9E8183}"/>
              </a:ext>
            </a:extLst>
          </p:cNvPr>
          <p:cNvSpPr>
            <a:spLocks noGrp="1"/>
          </p:cNvSpPr>
          <p:nvPr>
            <p:ph type="dt" sz="half" idx="10"/>
          </p:nvPr>
        </p:nvSpPr>
        <p:spPr/>
        <p:txBody>
          <a:bodyPr/>
          <a:lstStyle/>
          <a:p>
            <a:fld id="{6462777B-FBFE-42A3-A18D-56512AA4417C}" type="datetimeFigureOut">
              <a:rPr lang="en-GB" smtClean="0"/>
              <a:t>28/05/2020</a:t>
            </a:fld>
            <a:endParaRPr lang="en-GB"/>
          </a:p>
        </p:txBody>
      </p:sp>
      <p:sp>
        <p:nvSpPr>
          <p:cNvPr id="6" name="Footer Placeholder 5">
            <a:extLst>
              <a:ext uri="{FF2B5EF4-FFF2-40B4-BE49-F238E27FC236}">
                <a16:creationId xmlns:a16="http://schemas.microsoft.com/office/drawing/2014/main" id="{9698571C-3CE6-4A4C-BB12-C727EFECE5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113FF6-936C-4985-851B-AD37D029E6F0}"/>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9633604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08512-4BBF-45AA-B633-50BF4D96B86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38CD56-7EF4-4901-8FAE-7DC62AFE68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FA86A1-0C2F-4004-B85D-6C4CE6E4D5D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2DC145-8574-4F06-A982-75D0F02A9A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01280F-D89C-419E-9B4D-76226AEBC8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BD51B72-7801-4F8F-8788-9E5F9062AEDB}"/>
              </a:ext>
            </a:extLst>
          </p:cNvPr>
          <p:cNvSpPr>
            <a:spLocks noGrp="1"/>
          </p:cNvSpPr>
          <p:nvPr>
            <p:ph type="dt" sz="half" idx="10"/>
          </p:nvPr>
        </p:nvSpPr>
        <p:spPr/>
        <p:txBody>
          <a:bodyPr/>
          <a:lstStyle/>
          <a:p>
            <a:fld id="{6462777B-FBFE-42A3-A18D-56512AA4417C}" type="datetimeFigureOut">
              <a:rPr lang="en-GB" smtClean="0"/>
              <a:t>28/05/2020</a:t>
            </a:fld>
            <a:endParaRPr lang="en-GB"/>
          </a:p>
        </p:txBody>
      </p:sp>
      <p:sp>
        <p:nvSpPr>
          <p:cNvPr id="8" name="Footer Placeholder 7">
            <a:extLst>
              <a:ext uri="{FF2B5EF4-FFF2-40B4-BE49-F238E27FC236}">
                <a16:creationId xmlns:a16="http://schemas.microsoft.com/office/drawing/2014/main" id="{2B166510-0BB2-4833-91DB-F7561962D3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C01B58-0E82-4BD9-8DA0-8BBF8C5437B5}"/>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6539360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6706C-FFDE-4876-A5F2-F54700DC37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B88FF7-8FA6-42EB-BBDE-F86D84DBF78C}"/>
              </a:ext>
            </a:extLst>
          </p:cNvPr>
          <p:cNvSpPr>
            <a:spLocks noGrp="1"/>
          </p:cNvSpPr>
          <p:nvPr>
            <p:ph type="dt" sz="half" idx="10"/>
          </p:nvPr>
        </p:nvSpPr>
        <p:spPr/>
        <p:txBody>
          <a:bodyPr/>
          <a:lstStyle/>
          <a:p>
            <a:fld id="{6462777B-FBFE-42A3-A18D-56512AA4417C}" type="datetimeFigureOut">
              <a:rPr lang="en-GB" smtClean="0"/>
              <a:t>28/05/2020</a:t>
            </a:fld>
            <a:endParaRPr lang="en-GB"/>
          </a:p>
        </p:txBody>
      </p:sp>
      <p:sp>
        <p:nvSpPr>
          <p:cNvPr id="4" name="Footer Placeholder 3">
            <a:extLst>
              <a:ext uri="{FF2B5EF4-FFF2-40B4-BE49-F238E27FC236}">
                <a16:creationId xmlns:a16="http://schemas.microsoft.com/office/drawing/2014/main" id="{8F00BC7E-D56C-49D7-A682-B8CC799EC91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39F106D-B7B0-4363-8D3D-E11BD4DD8BE4}"/>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7868913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CC9469-2D75-4F44-8C3E-0AD456CE6A2A}"/>
              </a:ext>
            </a:extLst>
          </p:cNvPr>
          <p:cNvSpPr>
            <a:spLocks noGrp="1"/>
          </p:cNvSpPr>
          <p:nvPr>
            <p:ph type="dt" sz="half" idx="10"/>
          </p:nvPr>
        </p:nvSpPr>
        <p:spPr/>
        <p:txBody>
          <a:bodyPr/>
          <a:lstStyle/>
          <a:p>
            <a:fld id="{6462777B-FBFE-42A3-A18D-56512AA4417C}" type="datetimeFigureOut">
              <a:rPr lang="en-GB" smtClean="0"/>
              <a:t>28/05/2020</a:t>
            </a:fld>
            <a:endParaRPr lang="en-GB"/>
          </a:p>
        </p:txBody>
      </p:sp>
      <p:sp>
        <p:nvSpPr>
          <p:cNvPr id="3" name="Footer Placeholder 2">
            <a:extLst>
              <a:ext uri="{FF2B5EF4-FFF2-40B4-BE49-F238E27FC236}">
                <a16:creationId xmlns:a16="http://schemas.microsoft.com/office/drawing/2014/main" id="{40DFCA1D-A00B-4CA5-8988-71748F77B85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8039202-5299-4E66-A88A-35CADF80836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3092776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BCAA1-911B-4189-9019-90595E2BFB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DAD5216-81E1-4915-B2F0-8BA8127784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ED29E46-0121-4263-9BDF-213924D963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5D4B34-E2BA-4A1F-9326-DE12A002F0F4}"/>
              </a:ext>
            </a:extLst>
          </p:cNvPr>
          <p:cNvSpPr>
            <a:spLocks noGrp="1"/>
          </p:cNvSpPr>
          <p:nvPr>
            <p:ph type="dt" sz="half" idx="10"/>
          </p:nvPr>
        </p:nvSpPr>
        <p:spPr/>
        <p:txBody>
          <a:bodyPr/>
          <a:lstStyle/>
          <a:p>
            <a:fld id="{6462777B-FBFE-42A3-A18D-56512AA4417C}" type="datetimeFigureOut">
              <a:rPr lang="en-GB" smtClean="0"/>
              <a:t>28/05/2020</a:t>
            </a:fld>
            <a:endParaRPr lang="en-GB"/>
          </a:p>
        </p:txBody>
      </p:sp>
      <p:sp>
        <p:nvSpPr>
          <p:cNvPr id="6" name="Footer Placeholder 5">
            <a:extLst>
              <a:ext uri="{FF2B5EF4-FFF2-40B4-BE49-F238E27FC236}">
                <a16:creationId xmlns:a16="http://schemas.microsoft.com/office/drawing/2014/main" id="{4B2C70E5-916A-4D52-9F1B-C58A33BEBC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8D99C4-3032-4FC2-815B-2DF919D42D13}"/>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1274350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94996-EDC5-4717-81A0-C29A14B641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301339E-8ABD-49D5-8D8F-7145569CD2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03EA6B1-A58B-4C1F-B04D-06431EC826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FF6B5-6722-4E5C-942F-45C9BB806B65}"/>
              </a:ext>
            </a:extLst>
          </p:cNvPr>
          <p:cNvSpPr>
            <a:spLocks noGrp="1"/>
          </p:cNvSpPr>
          <p:nvPr>
            <p:ph type="dt" sz="half" idx="10"/>
          </p:nvPr>
        </p:nvSpPr>
        <p:spPr/>
        <p:txBody>
          <a:bodyPr/>
          <a:lstStyle/>
          <a:p>
            <a:fld id="{6462777B-FBFE-42A3-A18D-56512AA4417C}" type="datetimeFigureOut">
              <a:rPr lang="en-GB" smtClean="0"/>
              <a:t>28/05/2020</a:t>
            </a:fld>
            <a:endParaRPr lang="en-GB"/>
          </a:p>
        </p:txBody>
      </p:sp>
      <p:sp>
        <p:nvSpPr>
          <p:cNvPr id="6" name="Footer Placeholder 5">
            <a:extLst>
              <a:ext uri="{FF2B5EF4-FFF2-40B4-BE49-F238E27FC236}">
                <a16:creationId xmlns:a16="http://schemas.microsoft.com/office/drawing/2014/main" id="{5F31EFC6-A3AE-497E-9BD4-D1324D73B8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08E9CF-3485-48C3-B765-1BAD680C64DD}"/>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17204205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41F1B-B0E2-48F8-96A7-24161E1F18B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A752BC-8E94-48A5-B76F-29D70137D3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DEAC2E-AC40-4594-8E64-2C744C36839A}"/>
              </a:ext>
            </a:extLst>
          </p:cNvPr>
          <p:cNvSpPr>
            <a:spLocks noGrp="1"/>
          </p:cNvSpPr>
          <p:nvPr>
            <p:ph type="dt" sz="half" idx="10"/>
          </p:nvPr>
        </p:nvSpPr>
        <p:spPr/>
        <p:txBody>
          <a:bodyPr/>
          <a:lstStyle/>
          <a:p>
            <a:fld id="{6462777B-FBFE-42A3-A18D-56512AA4417C}" type="datetimeFigureOut">
              <a:rPr lang="en-GB" smtClean="0"/>
              <a:t>28/05/2020</a:t>
            </a:fld>
            <a:endParaRPr lang="en-GB"/>
          </a:p>
        </p:txBody>
      </p:sp>
      <p:sp>
        <p:nvSpPr>
          <p:cNvPr id="5" name="Footer Placeholder 4">
            <a:extLst>
              <a:ext uri="{FF2B5EF4-FFF2-40B4-BE49-F238E27FC236}">
                <a16:creationId xmlns:a16="http://schemas.microsoft.com/office/drawing/2014/main" id="{04086CA9-BE5F-492F-BFC3-5F62A93AAF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E83A04-37D4-48FC-BE90-3A3ED3DFEA8A}"/>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83521873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CB502C-E4C3-4B76-B26D-26CAD1507F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0AD4B6-C3E1-4569-814D-D1B254CF5F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E47AE1-371A-4884-A47C-C25D5D41F219}"/>
              </a:ext>
            </a:extLst>
          </p:cNvPr>
          <p:cNvSpPr>
            <a:spLocks noGrp="1"/>
          </p:cNvSpPr>
          <p:nvPr>
            <p:ph type="dt" sz="half" idx="10"/>
          </p:nvPr>
        </p:nvSpPr>
        <p:spPr/>
        <p:txBody>
          <a:bodyPr/>
          <a:lstStyle/>
          <a:p>
            <a:fld id="{6462777B-FBFE-42A3-A18D-56512AA4417C}" type="datetimeFigureOut">
              <a:rPr lang="en-GB" smtClean="0"/>
              <a:t>28/05/2020</a:t>
            </a:fld>
            <a:endParaRPr lang="en-GB"/>
          </a:p>
        </p:txBody>
      </p:sp>
      <p:sp>
        <p:nvSpPr>
          <p:cNvPr id="5" name="Footer Placeholder 4">
            <a:extLst>
              <a:ext uri="{FF2B5EF4-FFF2-40B4-BE49-F238E27FC236}">
                <a16:creationId xmlns:a16="http://schemas.microsoft.com/office/drawing/2014/main" id="{2269A47B-4805-4D1C-AF85-8E02360C32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C304B8-128D-44FF-BE6F-BD75DC07C638}"/>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664012127"/>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2.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08ABE-55A1-4A23-B61E-3C88C2D89DA1}" type="datetimeFigureOut">
              <a:rPr lang="en-GB" smtClean="0"/>
              <a:t>28/05/2020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EC3E42-53AE-43BD-AB25-A5BDE1EE9036}" type="slidenum">
              <a:rPr lang="en-GB" smtClean="0"/>
              <a:t>‹#›</a:t>
            </a:fld>
            <a:endParaRPr lang="en-GB"/>
          </a:p>
        </p:txBody>
      </p:sp>
    </p:spTree>
    <p:extLst>
      <p:ext uri="{BB962C8B-B14F-4D97-AF65-F5344CB8AC3E}">
        <p14:creationId xmlns:p14="http://schemas.microsoft.com/office/powerpoint/2010/main" val="65818214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3" r:id="rId3"/>
    <p:sldLayoutId id="2147483697" r:id="rId4"/>
    <p:sldLayoutId id="2147483679" r:id="rId5"/>
    <p:sldLayoutId id="2147483698" r:id="rId6"/>
    <p:sldLayoutId id="2147483681" r:id="rId7"/>
    <p:sldLayoutId id="2147483680" r:id="rId8"/>
    <p:sldLayoutId id="2147483686" r:id="rId9"/>
    <p:sldLayoutId id="2147483706" r:id="rId10"/>
    <p:sldLayoutId id="2147483708" r:id="rId11"/>
    <p:sldLayoutId id="2147483709" r:id="rId12"/>
    <p:sldLayoutId id="2147483694" r:id="rId13"/>
    <p:sldLayoutId id="2147483682" r:id="rId14"/>
    <p:sldLayoutId id="2147483710" r:id="rId15"/>
    <p:sldLayoutId id="2147483737" r:id="rId16"/>
    <p:sldLayoutId id="2147483736" r:id="rId17"/>
    <p:sldLayoutId id="2147483714" r:id="rId18"/>
    <p:sldLayoutId id="2147483649" r:id="rId19"/>
    <p:sldLayoutId id="2147483707" r:id="rId20"/>
    <p:sldLayoutId id="2147483717" r:id="rId21"/>
    <p:sldLayoutId id="2147483699" r:id="rId22"/>
    <p:sldLayoutId id="2147483702" r:id="rId23"/>
    <p:sldLayoutId id="2147483650" r:id="rId24"/>
    <p:sldLayoutId id="2147483735" r:id="rId25"/>
    <p:sldLayoutId id="2147483704" r:id="rId26"/>
    <p:sldLayoutId id="2147483719" r:id="rId27"/>
    <p:sldLayoutId id="2147483718" r:id="rId28"/>
    <p:sldLayoutId id="2147483720" r:id="rId29"/>
    <p:sldLayoutId id="2147483715" r:id="rId30"/>
    <p:sldLayoutId id="2147483701" r:id="rId31"/>
    <p:sldLayoutId id="2147483687" r:id="rId32"/>
    <p:sldLayoutId id="2147483713" r:id="rId33"/>
    <p:sldLayoutId id="2147483721" r:id="rId34"/>
    <p:sldLayoutId id="2147483696" r:id="rId35"/>
    <p:sldLayoutId id="2147483722" r:id="rId3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1C782C-83A8-4194-B030-7C2093265B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427AE4-B1CB-4DC2-BE42-8F007E6AF0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A24B6F-DCD5-4861-8E50-EA6A802DA9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777B-FBFE-42A3-A18D-56512AA4417C}" type="datetimeFigureOut">
              <a:rPr lang="en-GB" smtClean="0"/>
              <a:t>28/05/2020</a:t>
            </a:fld>
            <a:endParaRPr lang="en-GB"/>
          </a:p>
        </p:txBody>
      </p:sp>
      <p:sp>
        <p:nvSpPr>
          <p:cNvPr id="5" name="Footer Placeholder 4">
            <a:extLst>
              <a:ext uri="{FF2B5EF4-FFF2-40B4-BE49-F238E27FC236}">
                <a16:creationId xmlns:a16="http://schemas.microsoft.com/office/drawing/2014/main" id="{99854C39-BE63-43D1-815B-F367D419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DFC4166-6939-4C87-9348-F7AF54B420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FE93DC-15A8-4725-BA01-D6C80AEF40D0}" type="slidenum">
              <a:rPr lang="en-GB" smtClean="0"/>
              <a:t>‹#›</a:t>
            </a:fld>
            <a:endParaRPr lang="en-GB"/>
          </a:p>
        </p:txBody>
      </p:sp>
    </p:spTree>
    <p:extLst>
      <p:ext uri="{BB962C8B-B14F-4D97-AF65-F5344CB8AC3E}">
        <p14:creationId xmlns:p14="http://schemas.microsoft.com/office/powerpoint/2010/main" val="1234155915"/>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xml"/><Relationship Id="rId1" Type="http://schemas.openxmlformats.org/officeDocument/2006/relationships/slideLayout" Target="../slideLayouts/slideLayout21.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jpeg"/></Relationships>
</file>

<file path=ppt/slides/_rels/slide3.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image" Target="../media/image36.png"/><Relationship Id="rId1" Type="http://schemas.openxmlformats.org/officeDocument/2006/relationships/slideLayout" Target="../slideLayouts/slideLayout23.xml"/><Relationship Id="rId4" Type="http://schemas.openxmlformats.org/officeDocument/2006/relationships/hyperlink" Target="https://youtu.be/YEX8V996b3Y"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image" Target="../media/image36.png"/><Relationship Id="rId1" Type="http://schemas.openxmlformats.org/officeDocument/2006/relationships/slideLayout" Target="../slideLayouts/slideLayout24.xml"/><Relationship Id="rId6" Type="http://schemas.openxmlformats.org/officeDocument/2006/relationships/image" Target="../media/image40.gif"/><Relationship Id="rId5" Type="http://schemas.openxmlformats.org/officeDocument/2006/relationships/image" Target="../media/image39.png"/><Relationship Id="rId4" Type="http://schemas.openxmlformats.org/officeDocument/2006/relationships/image" Target="../media/image38.png"/></Relationships>
</file>

<file path=ppt/slides/_rels/slide7.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notesSlide" Target="../notesSlides/notesSlide3.xml"/><Relationship Id="rId7" Type="http://schemas.openxmlformats.org/officeDocument/2006/relationships/image" Target="../media/image41.png"/><Relationship Id="rId2" Type="http://schemas.openxmlformats.org/officeDocument/2006/relationships/slideLayout" Target="../slideLayouts/slideLayout24.xml"/><Relationship Id="rId1" Type="http://schemas.openxmlformats.org/officeDocument/2006/relationships/video" Target="https://www.youtube.com/embed/-lL07JOGU5o?feature=oembed" TargetMode="External"/><Relationship Id="rId6" Type="http://schemas.openxmlformats.org/officeDocument/2006/relationships/hyperlink" Target="https://www.nspcc.org.uk/keeping-children-safe/support-for-parents/underwear-rule/" TargetMode="External"/><Relationship Id="rId11" Type="http://schemas.openxmlformats.org/officeDocument/2006/relationships/image" Target="../media/image45.png"/><Relationship Id="rId5" Type="http://schemas.openxmlformats.org/officeDocument/2006/relationships/hyperlink" Target="https://www.youtube.com/watch?v=-lL07JOGU5o" TargetMode="External"/><Relationship Id="rId10" Type="http://schemas.openxmlformats.org/officeDocument/2006/relationships/image" Target="../media/image44.png"/><Relationship Id="rId4" Type="http://schemas.openxmlformats.org/officeDocument/2006/relationships/hyperlink" Target="https://www.saferinternet.org.uk/advice-centre/young-people/resources-3-11s" TargetMode="External"/><Relationship Id="rId9" Type="http://schemas.openxmlformats.org/officeDocument/2006/relationships/image" Target="../media/image43.jpeg"/></Relationships>
</file>

<file path=ppt/slides/_rels/slide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2" Type="http://schemas.openxmlformats.org/officeDocument/2006/relationships/hyperlink" Target="https://www.unicef.org.uk/wp-content/uploads/2010/05/UNCRC_summary-1.pdf" TargetMode="External"/><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DCA232-6EA8-4F76-B8BB-DB2A03E3D214}"/>
              </a:ext>
            </a:extLst>
          </p:cNvPr>
          <p:cNvSpPr/>
          <p:nvPr/>
        </p:nvSpPr>
        <p:spPr>
          <a:xfrm rot="16200000">
            <a:off x="10768851" y="5365600"/>
            <a:ext cx="2600078" cy="384721"/>
          </a:xfrm>
          <a:prstGeom prst="rect">
            <a:avLst/>
          </a:prstGeom>
        </p:spPr>
        <p:txBody>
          <a:bodyPr wrap="square">
            <a:spAutoFit/>
          </a:bodyPr>
          <a:lstStyle/>
          <a:p>
            <a:r>
              <a:rPr lang="en-GB" sz="900" dirty="0">
                <a:solidFill>
                  <a:schemeClr val="bg1"/>
                </a:solidFill>
                <a:latin typeface="Arial" panose="020B0604020202020204" pitchFamily="34" charset="0"/>
                <a:cs typeface="Arial" panose="020B0604020202020204" pitchFamily="34" charset="0"/>
              </a:rPr>
              <a:t>Unicef/Trillo</a:t>
            </a:r>
          </a:p>
          <a:p>
            <a:r>
              <a:rPr lang="en-GB" sz="1000" dirty="0">
                <a:solidFill>
                  <a:srgbClr val="CCCCCC"/>
                </a:solidFill>
                <a:latin typeface="Arial" panose="020B0604020202020204" pitchFamily="34" charset="0"/>
                <a:cs typeface="Arial" panose="020B0604020202020204" pitchFamily="34" charset="0"/>
              </a:rPr>
              <a:t> </a:t>
            </a:r>
            <a:endParaRPr lang="en-GB" sz="1000" dirty="0">
              <a:solidFill>
                <a:srgbClr val="CCCCCC"/>
              </a:solidFill>
            </a:endParaRPr>
          </a:p>
        </p:txBody>
      </p:sp>
    </p:spTree>
    <p:extLst>
      <p:ext uri="{BB962C8B-B14F-4D97-AF65-F5344CB8AC3E}">
        <p14:creationId xmlns:p14="http://schemas.microsoft.com/office/powerpoint/2010/main" val="1625878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A1067-DCE3-0548-A681-2357D6A5F854}"/>
              </a:ext>
            </a:extLst>
          </p:cNvPr>
          <p:cNvSpPr>
            <a:spLocks noGrp="1"/>
          </p:cNvSpPr>
          <p:nvPr>
            <p:ph type="ctrTitle"/>
          </p:nvPr>
        </p:nvSpPr>
        <p:spPr/>
        <p:txBody>
          <a:bodyPr/>
          <a:lstStyle/>
          <a:p>
            <a:r>
              <a:rPr lang="en-US" dirty="0"/>
              <a:t>Guess the article</a:t>
            </a:r>
          </a:p>
        </p:txBody>
      </p:sp>
      <p:sp>
        <p:nvSpPr>
          <p:cNvPr id="8" name="Subtitle 3">
            <a:extLst>
              <a:ext uri="{FF2B5EF4-FFF2-40B4-BE49-F238E27FC236}">
                <a16:creationId xmlns:a16="http://schemas.microsoft.com/office/drawing/2014/main" id="{68EF436D-9311-46A7-BC40-599A6C4FB311}"/>
              </a:ext>
            </a:extLst>
          </p:cNvPr>
          <p:cNvSpPr txBox="1">
            <a:spLocks/>
          </p:cNvSpPr>
          <p:nvPr/>
        </p:nvSpPr>
        <p:spPr>
          <a:xfrm>
            <a:off x="272796" y="1657079"/>
            <a:ext cx="10867229" cy="53643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800" dirty="0">
                <a:latin typeface="Arial" panose="020B0604020202020204" pitchFamily="34" charset="0"/>
                <a:cs typeface="Arial" panose="020B0604020202020204" pitchFamily="34" charset="0"/>
              </a:rPr>
              <a:t>These pictures provide a clue to this week’s article. </a:t>
            </a:r>
          </a:p>
          <a:p>
            <a:pPr marL="0" indent="0">
              <a:buFont typeface="Arial" panose="020B0604020202020204" pitchFamily="34" charset="0"/>
              <a:buNone/>
            </a:pPr>
            <a:r>
              <a:rPr lang="en-GB" sz="1800" dirty="0">
                <a:latin typeface="Arial" panose="020B0604020202020204" pitchFamily="34" charset="0"/>
                <a:cs typeface="Arial" panose="020B0604020202020204" pitchFamily="34" charset="0"/>
              </a:rPr>
              <a:t>What right is being shown in these pictures? Can you guess how they are linked together?</a:t>
            </a:r>
          </a:p>
          <a:p>
            <a:pPr marL="0" indent="0">
              <a:buFont typeface="Arial" panose="020B0604020202020204" pitchFamily="34" charset="0"/>
              <a:buNone/>
            </a:pPr>
            <a:r>
              <a:rPr lang="en-GB" sz="1800" dirty="0">
                <a:latin typeface="Arial" panose="020B0604020202020204" pitchFamily="34" charset="0"/>
                <a:cs typeface="Arial" panose="020B0604020202020204" pitchFamily="34" charset="0"/>
              </a:rPr>
              <a:t>Write down your thoughts or discuss with someone in your home. </a:t>
            </a:r>
          </a:p>
        </p:txBody>
      </p:sp>
      <p:sp>
        <p:nvSpPr>
          <p:cNvPr id="11" name="Rectangle 10">
            <a:extLst>
              <a:ext uri="{FF2B5EF4-FFF2-40B4-BE49-F238E27FC236}">
                <a16:creationId xmlns:a16="http://schemas.microsoft.com/office/drawing/2014/main" id="{6598684F-F43F-4843-96CB-30D44DDF1C2B}"/>
              </a:ext>
            </a:extLst>
          </p:cNvPr>
          <p:cNvSpPr/>
          <p:nvPr/>
        </p:nvSpPr>
        <p:spPr>
          <a:xfrm>
            <a:off x="3772705" y="5621067"/>
            <a:ext cx="83869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Unicef/Dawe</a:t>
            </a:r>
          </a:p>
        </p:txBody>
      </p:sp>
      <p:pic>
        <p:nvPicPr>
          <p:cNvPr id="6" name="Picture 5">
            <a:extLst>
              <a:ext uri="{FF2B5EF4-FFF2-40B4-BE49-F238E27FC236}">
                <a16:creationId xmlns:a16="http://schemas.microsoft.com/office/drawing/2014/main" id="{0B99A269-FC01-462F-A3BC-17B49349902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5884" y="3097899"/>
            <a:ext cx="2746455" cy="2754000"/>
          </a:xfrm>
          <a:prstGeom prst="rect">
            <a:avLst/>
          </a:prstGeom>
        </p:spPr>
      </p:pic>
      <p:pic>
        <p:nvPicPr>
          <p:cNvPr id="9" name="Picture 8" descr="A person sitting on a bed&#10;&#10;Description automatically generated">
            <a:extLst>
              <a:ext uri="{FF2B5EF4-FFF2-40B4-BE49-F238E27FC236}">
                <a16:creationId xmlns:a16="http://schemas.microsoft.com/office/drawing/2014/main" id="{D716F1AD-C1A9-4599-B508-9286F99AFD8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860387" y="3097899"/>
            <a:ext cx="3692046" cy="2461364"/>
          </a:xfrm>
          <a:prstGeom prst="rect">
            <a:avLst/>
          </a:prstGeom>
        </p:spPr>
      </p:pic>
      <p:pic>
        <p:nvPicPr>
          <p:cNvPr id="12" name="Picture 11" descr="A close up of a logo&#10;&#10;Description automatically generated">
            <a:extLst>
              <a:ext uri="{FF2B5EF4-FFF2-40B4-BE49-F238E27FC236}">
                <a16:creationId xmlns:a16="http://schemas.microsoft.com/office/drawing/2014/main" id="{1203F65D-CDF5-4F5E-AF88-F06B9F2C17C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830994" y="4701899"/>
            <a:ext cx="2575122" cy="1714728"/>
          </a:xfrm>
          <a:prstGeom prst="rect">
            <a:avLst/>
          </a:prstGeom>
        </p:spPr>
      </p:pic>
      <p:pic>
        <p:nvPicPr>
          <p:cNvPr id="15" name="Picture 14" descr="A picture containing drawing&#10;&#10;Description automatically generated">
            <a:extLst>
              <a:ext uri="{FF2B5EF4-FFF2-40B4-BE49-F238E27FC236}">
                <a16:creationId xmlns:a16="http://schemas.microsoft.com/office/drawing/2014/main" id="{85C264EB-3762-44E4-A055-3BFE10AE95F5}"/>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9288672" y="3024379"/>
            <a:ext cx="1450520" cy="1450520"/>
          </a:xfrm>
          <a:prstGeom prst="rect">
            <a:avLst/>
          </a:prstGeom>
        </p:spPr>
      </p:pic>
    </p:spTree>
    <p:extLst>
      <p:ext uri="{BB962C8B-B14F-4D97-AF65-F5344CB8AC3E}">
        <p14:creationId xmlns:p14="http://schemas.microsoft.com/office/powerpoint/2010/main" val="3376146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A6C89-1BBF-45E6-A771-2FFECADE74C7}"/>
              </a:ext>
            </a:extLst>
          </p:cNvPr>
          <p:cNvSpPr>
            <a:spLocks noGrp="1"/>
          </p:cNvSpPr>
          <p:nvPr>
            <p:ph type="ctrTitle"/>
          </p:nvPr>
        </p:nvSpPr>
        <p:spPr>
          <a:xfrm>
            <a:off x="275186" y="166032"/>
            <a:ext cx="11916814" cy="877104"/>
          </a:xfrm>
        </p:spPr>
        <p:txBody>
          <a:bodyPr>
            <a:normAutofit/>
          </a:bodyPr>
          <a:lstStyle/>
          <a:p>
            <a:r>
              <a:rPr lang="en-US" dirty="0"/>
              <a:t>Introducing… Article 19</a:t>
            </a:r>
            <a:endParaRPr lang="en-GB" dirty="0"/>
          </a:p>
        </p:txBody>
      </p:sp>
      <p:sp>
        <p:nvSpPr>
          <p:cNvPr id="3" name="Subtitle 2">
            <a:extLst>
              <a:ext uri="{FF2B5EF4-FFF2-40B4-BE49-F238E27FC236}">
                <a16:creationId xmlns:a16="http://schemas.microsoft.com/office/drawing/2014/main" id="{B620A5F9-5DAF-4851-B223-03AA2F2D5AFC}"/>
              </a:ext>
            </a:extLst>
          </p:cNvPr>
          <p:cNvSpPr>
            <a:spLocks noGrp="1"/>
          </p:cNvSpPr>
          <p:nvPr>
            <p:ph type="subTitle" idx="1"/>
          </p:nvPr>
        </p:nvSpPr>
        <p:spPr>
          <a:xfrm>
            <a:off x="6498675" y="2207975"/>
            <a:ext cx="5350894" cy="3378311"/>
          </a:xfrm>
        </p:spPr>
        <p:txBody>
          <a:bodyPr>
            <a:normAutofit fontScale="92500" lnSpcReduction="20000"/>
          </a:bodyPr>
          <a:lstStyle/>
          <a:p>
            <a:pPr marL="0" indent="0">
              <a:buNone/>
            </a:pPr>
            <a:r>
              <a:rPr lang="en-GB" b="1" dirty="0"/>
              <a:t>Article 19 – Protection from violence, abuse and neglect</a:t>
            </a:r>
          </a:p>
          <a:p>
            <a:pPr marL="0" indent="0">
              <a:buNone/>
            </a:pPr>
            <a:r>
              <a:rPr lang="en-GB" dirty="0"/>
              <a:t>Governments must do all they can to ensure that children are protected from all forms of violence, abuse, neglect and bad treatment by their parents or anyone else who looks after them.</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4" name="Text Placeholder 3">
            <a:extLst>
              <a:ext uri="{FF2B5EF4-FFF2-40B4-BE49-F238E27FC236}">
                <a16:creationId xmlns:a16="http://schemas.microsoft.com/office/drawing/2014/main" id="{9AF24185-5481-4053-A57E-E451C666D66A}"/>
              </a:ext>
            </a:extLst>
          </p:cNvPr>
          <p:cNvSpPr>
            <a:spLocks noGrp="1"/>
          </p:cNvSpPr>
          <p:nvPr>
            <p:ph type="body" sz="quarter" idx="4294967295"/>
          </p:nvPr>
        </p:nvSpPr>
        <p:spPr>
          <a:xfrm>
            <a:off x="339256" y="1694133"/>
            <a:ext cx="5351463" cy="387529"/>
          </a:xfrm>
        </p:spPr>
        <p:txBody>
          <a:bodyPr>
            <a:normAutofit fontScale="92500" lnSpcReduction="20000"/>
          </a:bodyPr>
          <a:lstStyle/>
          <a:p>
            <a:pPr marL="0" indent="0">
              <a:buNone/>
            </a:pPr>
            <a:r>
              <a:rPr lang="en-GB" dirty="0">
                <a:latin typeface="Arial" panose="020B0604020202020204" pitchFamily="34" charset="0"/>
                <a:cs typeface="Arial" panose="020B0604020202020204" pitchFamily="34" charset="0"/>
              </a:rPr>
              <a:t>Martin introduces Article 19</a:t>
            </a:r>
          </a:p>
          <a:p>
            <a:pPr marL="0" indent="0">
              <a:buNone/>
            </a:pPr>
            <a:endParaRPr lang="en-GB" dirty="0"/>
          </a:p>
        </p:txBody>
      </p:sp>
      <p:pic>
        <p:nvPicPr>
          <p:cNvPr id="9" name="Graphic 8">
            <a:extLst>
              <a:ext uri="{FF2B5EF4-FFF2-40B4-BE49-F238E27FC236}">
                <a16:creationId xmlns:a16="http://schemas.microsoft.com/office/drawing/2014/main" id="{DB51C2F8-562B-4862-92B6-6DC9A314F298}"/>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499153" y="166033"/>
            <a:ext cx="1350415" cy="1800553"/>
          </a:xfrm>
          <a:prstGeom prst="rect">
            <a:avLst/>
          </a:prstGeom>
        </p:spPr>
      </p:pic>
      <p:sp>
        <p:nvSpPr>
          <p:cNvPr id="7" name="TextBox 6">
            <a:extLst>
              <a:ext uri="{FF2B5EF4-FFF2-40B4-BE49-F238E27FC236}">
                <a16:creationId xmlns:a16="http://schemas.microsoft.com/office/drawing/2014/main" id="{D1351D25-C5E7-42EE-9940-F3B829DADF24}"/>
              </a:ext>
            </a:extLst>
          </p:cNvPr>
          <p:cNvSpPr txBox="1"/>
          <p:nvPr/>
        </p:nvSpPr>
        <p:spPr>
          <a:xfrm>
            <a:off x="1118190" y="3246501"/>
            <a:ext cx="5648185" cy="369332"/>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hlinkClick r:id="rId4"/>
              </a:rPr>
              <a:t>Watch Martin on YouTube</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53598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8A39211-37EF-4294-ADF9-C260DF8AE1F9}"/>
              </a:ext>
            </a:extLst>
          </p:cNvPr>
          <p:cNvSpPr>
            <a:spLocks noGrp="1"/>
          </p:cNvSpPr>
          <p:nvPr>
            <p:ph type="body" sz="quarter" idx="11"/>
          </p:nvPr>
        </p:nvSpPr>
        <p:spPr>
          <a:xfrm>
            <a:off x="7460693" y="3674719"/>
            <a:ext cx="4205823" cy="2450811"/>
          </a:xfrm>
        </p:spPr>
        <p:txBody>
          <a:bodyPr>
            <a:normAutofit/>
          </a:bodyPr>
          <a:lstStyle/>
          <a:p>
            <a:pPr marL="0" indent="0" algn="ctr">
              <a:buNone/>
            </a:pPr>
            <a:r>
              <a:rPr lang="en-GB" dirty="0">
                <a:latin typeface="Arial" panose="020B0604020202020204" pitchFamily="34" charset="0"/>
                <a:cs typeface="Arial" panose="020B0604020202020204" pitchFamily="34" charset="0"/>
              </a:rPr>
              <a:t>Write them down and then compare your answers with the next slide.</a:t>
            </a:r>
          </a:p>
        </p:txBody>
      </p:sp>
      <p:sp>
        <p:nvSpPr>
          <p:cNvPr id="4" name="Cloud 3">
            <a:extLst>
              <a:ext uri="{FF2B5EF4-FFF2-40B4-BE49-F238E27FC236}">
                <a16:creationId xmlns:a16="http://schemas.microsoft.com/office/drawing/2014/main" id="{7C7930D2-588D-40F6-B81E-9492B6FCBE41}"/>
              </a:ext>
            </a:extLst>
          </p:cNvPr>
          <p:cNvSpPr/>
          <p:nvPr/>
        </p:nvSpPr>
        <p:spPr>
          <a:xfrm>
            <a:off x="525484" y="1680311"/>
            <a:ext cx="5181387" cy="3683000"/>
          </a:xfrm>
          <a:prstGeom prst="cloud">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390370E6-C2A0-4D09-9B30-3FCB6DD8150D}"/>
              </a:ext>
            </a:extLst>
          </p:cNvPr>
          <p:cNvSpPr/>
          <p:nvPr/>
        </p:nvSpPr>
        <p:spPr>
          <a:xfrm>
            <a:off x="5088968" y="4546763"/>
            <a:ext cx="707666" cy="706724"/>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A8187B-B1E0-4921-89F1-9B6DB8A06430}"/>
              </a:ext>
            </a:extLst>
          </p:cNvPr>
          <p:cNvSpPr/>
          <p:nvPr/>
        </p:nvSpPr>
        <p:spPr>
          <a:xfrm>
            <a:off x="5718377" y="5265934"/>
            <a:ext cx="483339" cy="463170"/>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7EC16E1-E231-42C1-8ECA-F186CD4C63E5}"/>
              </a:ext>
            </a:extLst>
          </p:cNvPr>
          <p:cNvSpPr/>
          <p:nvPr/>
        </p:nvSpPr>
        <p:spPr>
          <a:xfrm>
            <a:off x="6201716" y="5685431"/>
            <a:ext cx="383996" cy="354888"/>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Placeholder 4">
            <a:extLst>
              <a:ext uri="{FF2B5EF4-FFF2-40B4-BE49-F238E27FC236}">
                <a16:creationId xmlns:a16="http://schemas.microsoft.com/office/drawing/2014/main" id="{65786EA0-D2BB-4186-82FF-74AA440AECCF}"/>
              </a:ext>
            </a:extLst>
          </p:cNvPr>
          <p:cNvSpPr txBox="1">
            <a:spLocks/>
          </p:cNvSpPr>
          <p:nvPr/>
        </p:nvSpPr>
        <p:spPr>
          <a:xfrm>
            <a:off x="1138548" y="2612152"/>
            <a:ext cx="3600235" cy="2450811"/>
          </a:xfrm>
          <a:prstGeom prst="rect">
            <a:avLst/>
          </a:prstGeom>
        </p:spPr>
        <p:txBody>
          <a:bodyPr vert="horz" lIns="91440" tIns="180000" rIns="91440" bIns="45720" rtlCol="0">
            <a:noAutofit/>
          </a:bodyPr>
          <a:lstStyle>
            <a:lvl1pPr marL="457200" indent="-457200" algn="l" defTabSz="914400" rtl="0" eaLnBrk="1" latinLnBrk="0" hangingPunct="1">
              <a:lnSpc>
                <a:spcPct val="90000"/>
              </a:lnSpc>
              <a:spcBef>
                <a:spcPts val="1000"/>
              </a:spcBef>
              <a:spcAft>
                <a:spcPts val="1000"/>
              </a:spcAft>
              <a:buClr>
                <a:srgbClr val="00AEEF"/>
              </a:buClr>
              <a:buFont typeface="Wingdings" pitchFamily="2" charset="2"/>
              <a:buChar char="§"/>
              <a:defRPr sz="2800" kern="1200">
                <a:solidFill>
                  <a:schemeClr val="tx1"/>
                </a:solidFill>
                <a:latin typeface="+mn-lt"/>
                <a:ea typeface="+mn-ea"/>
                <a:cs typeface="+mn-cs"/>
              </a:defRPr>
            </a:lvl1pPr>
            <a:lvl2pPr marL="800100" indent="-342900" algn="l" defTabSz="914400" rtl="0" eaLnBrk="1" latinLnBrk="0" hangingPunct="1">
              <a:lnSpc>
                <a:spcPct val="90000"/>
              </a:lnSpc>
              <a:spcBef>
                <a:spcPts val="500"/>
              </a:spcBef>
              <a:buClr>
                <a:schemeClr val="tx1"/>
              </a:buClr>
              <a:buFont typeface="Wingdings"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00AEEF"/>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400" dirty="0">
                <a:solidFill>
                  <a:srgbClr val="00B0F0"/>
                </a:solidFill>
                <a:latin typeface="Arial" panose="020B0604020202020204" pitchFamily="34" charset="0"/>
                <a:cs typeface="Arial" panose="020B0604020202020204" pitchFamily="34" charset="0"/>
              </a:rPr>
              <a:t>What do people around you have to do to make sure you are safe and protected?</a:t>
            </a:r>
          </a:p>
        </p:txBody>
      </p:sp>
      <p:sp>
        <p:nvSpPr>
          <p:cNvPr id="14" name="Title 1">
            <a:extLst>
              <a:ext uri="{FF2B5EF4-FFF2-40B4-BE49-F238E27FC236}">
                <a16:creationId xmlns:a16="http://schemas.microsoft.com/office/drawing/2014/main" id="{3473AE6D-C3DF-432C-8AC2-C099C4FD1D7F}"/>
              </a:ext>
            </a:extLst>
          </p:cNvPr>
          <p:cNvSpPr>
            <a:spLocks noGrp="1"/>
          </p:cNvSpPr>
          <p:nvPr>
            <p:ph type="ctrTitle"/>
          </p:nvPr>
        </p:nvSpPr>
        <p:spPr>
          <a:xfrm>
            <a:off x="369525" y="442145"/>
            <a:ext cx="11587919" cy="877104"/>
          </a:xfrm>
        </p:spPr>
        <p:txBody>
          <a:bodyPr>
            <a:noAutofit/>
          </a:bodyPr>
          <a:lstStyle/>
          <a:p>
            <a:r>
              <a:rPr lang="en-GB" sz="2400" dirty="0"/>
              <a:t>  </a:t>
            </a:r>
          </a:p>
        </p:txBody>
      </p:sp>
      <p:sp>
        <p:nvSpPr>
          <p:cNvPr id="15" name="Title 2">
            <a:extLst>
              <a:ext uri="{FF2B5EF4-FFF2-40B4-BE49-F238E27FC236}">
                <a16:creationId xmlns:a16="http://schemas.microsoft.com/office/drawing/2014/main" id="{D050CF15-DFB4-4AB0-AF83-154B9DC6D927}"/>
              </a:ext>
            </a:extLst>
          </p:cNvPr>
          <p:cNvSpPr txBox="1">
            <a:spLocks/>
          </p:cNvSpPr>
          <p:nvPr/>
        </p:nvSpPr>
        <p:spPr>
          <a:xfrm>
            <a:off x="360000" y="261444"/>
            <a:ext cx="11247587" cy="877104"/>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800" kern="1200" cap="all" spc="400" baseline="0">
                <a:solidFill>
                  <a:srgbClr val="00AEEF"/>
                </a:solidFill>
                <a:latin typeface="Univers Next Pro Condensed" panose="020B0906030202020203" pitchFamily="34" charset="0"/>
                <a:ea typeface="+mj-ea"/>
                <a:cs typeface="+mj-cs"/>
              </a:defRPr>
            </a:lvl1pPr>
          </a:lstStyle>
          <a:p>
            <a:r>
              <a:rPr lang="en-GB" dirty="0"/>
              <a:t>Exploring Article 19</a:t>
            </a:r>
          </a:p>
        </p:txBody>
      </p:sp>
    </p:spTree>
    <p:extLst>
      <p:ext uri="{BB962C8B-B14F-4D97-AF65-F5344CB8AC3E}">
        <p14:creationId xmlns:p14="http://schemas.microsoft.com/office/powerpoint/2010/main" val="3684898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9CE0EB-9064-441E-8E00-1290285670BD}"/>
              </a:ext>
            </a:extLst>
          </p:cNvPr>
          <p:cNvSpPr>
            <a:spLocks noGrp="1"/>
          </p:cNvSpPr>
          <p:nvPr>
            <p:ph type="body" sz="quarter" idx="11"/>
          </p:nvPr>
        </p:nvSpPr>
        <p:spPr>
          <a:xfrm>
            <a:off x="460208" y="1802892"/>
            <a:ext cx="10858500" cy="4092575"/>
          </a:xfrm>
        </p:spPr>
        <p:txBody>
          <a:bodyPr>
            <a:normAutofit fontScale="25000" lnSpcReduction="20000"/>
          </a:bodyPr>
          <a:lstStyle/>
          <a:p>
            <a:r>
              <a:rPr lang="en-GB" sz="6200" dirty="0">
                <a:latin typeface="Arial" panose="020B0604020202020204" pitchFamily="34" charset="0"/>
                <a:cs typeface="Arial" panose="020B0604020202020204" pitchFamily="34" charset="0"/>
              </a:rPr>
              <a:t>Understanding what it means to be safe and protected</a:t>
            </a:r>
          </a:p>
          <a:p>
            <a:r>
              <a:rPr lang="en-GB" sz="6200" dirty="0">
                <a:latin typeface="Arial" panose="020B0604020202020204" pitchFamily="34" charset="0"/>
                <a:cs typeface="Arial" panose="020B0604020202020204" pitchFamily="34" charset="0"/>
              </a:rPr>
              <a:t>Knowing that people care about you</a:t>
            </a:r>
          </a:p>
          <a:p>
            <a:r>
              <a:rPr lang="en-GB" sz="6200" dirty="0">
                <a:latin typeface="Arial" panose="020B0604020202020204" pitchFamily="34" charset="0"/>
                <a:cs typeface="Arial" panose="020B0604020202020204" pitchFamily="34" charset="0"/>
              </a:rPr>
              <a:t>Being able to talk about your emotions and feelings</a:t>
            </a:r>
          </a:p>
          <a:p>
            <a:r>
              <a:rPr lang="en-GB" sz="6200" dirty="0">
                <a:latin typeface="Arial" panose="020B0604020202020204" pitchFamily="34" charset="0"/>
                <a:cs typeface="Arial" panose="020B0604020202020204" pitchFamily="34" charset="0"/>
              </a:rPr>
              <a:t>Finding out and learning about why some things are not safe</a:t>
            </a:r>
          </a:p>
          <a:p>
            <a:r>
              <a:rPr lang="en-GB" sz="6200" dirty="0">
                <a:latin typeface="Arial" panose="020B0604020202020204" pitchFamily="34" charset="0"/>
                <a:cs typeface="Arial" panose="020B0604020202020204" pitchFamily="34" charset="0"/>
              </a:rPr>
              <a:t>Knowing that there is an adult who will listen to you and take you seriously</a:t>
            </a:r>
          </a:p>
          <a:p>
            <a:r>
              <a:rPr lang="en-GB" sz="6200" dirty="0">
                <a:latin typeface="Arial" panose="020B0604020202020204" pitchFamily="34" charset="0"/>
                <a:cs typeface="Arial" panose="020B0604020202020204" pitchFamily="34" charset="0"/>
              </a:rPr>
              <a:t>Feeling looked after, valued, secure and respected</a:t>
            </a:r>
          </a:p>
          <a:p>
            <a:r>
              <a:rPr lang="en-GB" sz="6200" dirty="0">
                <a:latin typeface="Arial" panose="020B0604020202020204" pitchFamily="34" charset="0"/>
                <a:cs typeface="Arial" panose="020B0604020202020204" pitchFamily="34" charset="0"/>
              </a:rPr>
              <a:t>Having confidence to get help if you need it</a:t>
            </a:r>
          </a:p>
          <a:p>
            <a:r>
              <a:rPr lang="en-GB" sz="6200" dirty="0">
                <a:latin typeface="Arial" panose="020B0604020202020204" pitchFamily="34" charset="0"/>
                <a:cs typeface="Arial" panose="020B0604020202020204" pitchFamily="34" charset="0"/>
              </a:rPr>
              <a:t>Knowing how to be safe on line</a:t>
            </a:r>
          </a:p>
          <a:p>
            <a:pPr marL="0" indent="0">
              <a:buNone/>
            </a:pPr>
            <a:r>
              <a:rPr lang="en-GB" sz="6200" dirty="0">
                <a:latin typeface="Arial" panose="020B0604020202020204" pitchFamily="34" charset="0"/>
                <a:cs typeface="Arial" panose="020B0604020202020204" pitchFamily="34" charset="0"/>
              </a:rPr>
              <a:t>What else did you think of?</a:t>
            </a:r>
          </a:p>
        </p:txBody>
      </p:sp>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How many of these did you get?</a:t>
            </a:r>
          </a:p>
        </p:txBody>
      </p:sp>
    </p:spTree>
    <p:extLst>
      <p:ext uri="{BB962C8B-B14F-4D97-AF65-F5344CB8AC3E}">
        <p14:creationId xmlns:p14="http://schemas.microsoft.com/office/powerpoint/2010/main" val="1606822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3" name="Rectangle 12">
            <a:extLst>
              <a:ext uri="{FF2B5EF4-FFF2-40B4-BE49-F238E27FC236}">
                <a16:creationId xmlns:a16="http://schemas.microsoft.com/office/drawing/2014/main" id="{46321322-9A6E-421F-85A0-224A33516ACA}"/>
              </a:ext>
            </a:extLst>
          </p:cNvPr>
          <p:cNvSpPr/>
          <p:nvPr/>
        </p:nvSpPr>
        <p:spPr>
          <a:xfrm rot="20916146">
            <a:off x="392257" y="1342205"/>
            <a:ext cx="4301864" cy="3447098"/>
          </a:xfrm>
          <a:prstGeom prst="rect">
            <a:avLst/>
          </a:prstGeom>
        </p:spPr>
        <p:txBody>
          <a:bodyPr wrap="square">
            <a:spAutoFit/>
          </a:bodyPr>
          <a:lstStyle/>
          <a:p>
            <a:r>
              <a:rPr lang="en-GB" sz="2800" dirty="0">
                <a:latin typeface="Arial" panose="020B0604020202020204" pitchFamily="34" charset="0"/>
                <a:cs typeface="Arial" panose="020B0604020202020204" pitchFamily="34" charset="0"/>
              </a:rPr>
              <a:t>All these activities are related to… </a:t>
            </a: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4732AD66-E745-4C04-AA65-02C71BBDAD5F}"/>
              </a:ext>
            </a:extLst>
          </p:cNvPr>
          <p:cNvSpPr/>
          <p:nvPr/>
        </p:nvSpPr>
        <p:spPr>
          <a:xfrm>
            <a:off x="94073" y="5764425"/>
            <a:ext cx="6096000" cy="707886"/>
          </a:xfrm>
          <a:prstGeom prst="rect">
            <a:avLst/>
          </a:prstGeom>
        </p:spPr>
        <p:txBody>
          <a:bodyPr>
            <a:spAutoFit/>
          </a:bodyPr>
          <a:lstStyle/>
          <a:p>
            <a:r>
              <a:rPr lang="en-GB" sz="2000" dirty="0">
                <a:latin typeface="Arial" panose="020B0604020202020204" pitchFamily="34" charset="0"/>
                <a:cs typeface="Arial" panose="020B0604020202020204" pitchFamily="34" charset="0"/>
              </a:rPr>
              <a:t>You don’t need to do every single activity </a:t>
            </a:r>
          </a:p>
          <a:p>
            <a:r>
              <a:rPr lang="en-GB" sz="2000" dirty="0">
                <a:latin typeface="Arial" panose="020B0604020202020204" pitchFamily="34" charset="0"/>
                <a:cs typeface="Arial" panose="020B0604020202020204" pitchFamily="34" charset="0"/>
              </a:rPr>
              <a:t>but if you have time you can do more than one. </a:t>
            </a:r>
          </a:p>
        </p:txBody>
      </p:sp>
      <p:sp>
        <p:nvSpPr>
          <p:cNvPr id="19" name="Flowchart: Connector 18">
            <a:extLst>
              <a:ext uri="{FF2B5EF4-FFF2-40B4-BE49-F238E27FC236}">
                <a16:creationId xmlns:a16="http://schemas.microsoft.com/office/drawing/2014/main" id="{DD48762D-E567-4C6B-A92A-436AB9C5C211}"/>
              </a:ext>
            </a:extLst>
          </p:cNvPr>
          <p:cNvSpPr/>
          <p:nvPr/>
        </p:nvSpPr>
        <p:spPr>
          <a:xfrm>
            <a:off x="9020124" y="1621984"/>
            <a:ext cx="2664702" cy="2731257"/>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Think about the feelings we have when we know  we are  safe and cared for. Write a poem or song to describe how this feels. Use good metaphors and similes to describe the emotions.</a:t>
            </a:r>
          </a:p>
        </p:txBody>
      </p:sp>
      <p:sp>
        <p:nvSpPr>
          <p:cNvPr id="23" name="Flowchart: Connector 22">
            <a:extLst>
              <a:ext uri="{FF2B5EF4-FFF2-40B4-BE49-F238E27FC236}">
                <a16:creationId xmlns:a16="http://schemas.microsoft.com/office/drawing/2014/main" id="{CE4DDDAC-439A-4F2E-8CEC-D225DD3D6797}"/>
              </a:ext>
            </a:extLst>
          </p:cNvPr>
          <p:cNvSpPr/>
          <p:nvPr/>
        </p:nvSpPr>
        <p:spPr>
          <a:xfrm>
            <a:off x="6235379" y="425885"/>
            <a:ext cx="2664702" cy="2629179"/>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Can you think of places or situations that have special rules about safety, such as a swimming pool or train station. Choose one and design a safety poster.</a:t>
            </a:r>
          </a:p>
        </p:txBody>
      </p:sp>
      <p:sp>
        <p:nvSpPr>
          <p:cNvPr id="24" name="Flowchart: Connector 23">
            <a:extLst>
              <a:ext uri="{FF2B5EF4-FFF2-40B4-BE49-F238E27FC236}">
                <a16:creationId xmlns:a16="http://schemas.microsoft.com/office/drawing/2014/main" id="{9C2024A8-E67B-4752-A95E-F987175ECC57}"/>
              </a:ext>
            </a:extLst>
          </p:cNvPr>
          <p:cNvSpPr/>
          <p:nvPr/>
        </p:nvSpPr>
        <p:spPr>
          <a:xfrm>
            <a:off x="2959200" y="2591046"/>
            <a:ext cx="2196947" cy="2104686"/>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Draw or list some of the people whose job it is to help you stay safe and protected. </a:t>
            </a:r>
          </a:p>
        </p:txBody>
      </p:sp>
      <p:sp>
        <p:nvSpPr>
          <p:cNvPr id="25" name="Flowchart: Connector 24">
            <a:extLst>
              <a:ext uri="{FF2B5EF4-FFF2-40B4-BE49-F238E27FC236}">
                <a16:creationId xmlns:a16="http://schemas.microsoft.com/office/drawing/2014/main" id="{BBE28727-9782-4199-BBB8-82553B075466}"/>
              </a:ext>
            </a:extLst>
          </p:cNvPr>
          <p:cNvSpPr/>
          <p:nvPr/>
        </p:nvSpPr>
        <p:spPr>
          <a:xfrm>
            <a:off x="5348908" y="3219506"/>
            <a:ext cx="3601184" cy="3520188"/>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Article 19 means that no child should be hurt, hit or treated badly. Find out about the punishments for children in schools in Victorian times. Imagine you lived then and wanted to end physical punishment in school. Write a letter to Queen Victoria explaining why you think things should change.</a:t>
            </a:r>
          </a:p>
        </p:txBody>
      </p:sp>
      <p:pic>
        <p:nvPicPr>
          <p:cNvPr id="14" name="Graphic 13">
            <a:extLst>
              <a:ext uri="{FF2B5EF4-FFF2-40B4-BE49-F238E27FC236}">
                <a16:creationId xmlns:a16="http://schemas.microsoft.com/office/drawing/2014/main" id="{36672EAC-E263-404E-A661-A3A463566388}"/>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400232" y="2987613"/>
            <a:ext cx="1720814" cy="2294418"/>
          </a:xfrm>
          <a:prstGeom prst="rect">
            <a:avLst/>
          </a:prstGeom>
        </p:spPr>
      </p:pic>
      <p:pic>
        <p:nvPicPr>
          <p:cNvPr id="4" name="Picture 3" descr="A picture containing screenshot&#10;&#10;Description automatically generated">
            <a:extLst>
              <a:ext uri="{FF2B5EF4-FFF2-40B4-BE49-F238E27FC236}">
                <a16:creationId xmlns:a16="http://schemas.microsoft.com/office/drawing/2014/main" id="{D88DDB59-4208-4C91-92DE-12111DB3152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494815" y="3925499"/>
            <a:ext cx="2104686" cy="2104686"/>
          </a:xfrm>
          <a:prstGeom prst="rect">
            <a:avLst/>
          </a:prstGeom>
        </p:spPr>
      </p:pic>
      <p:pic>
        <p:nvPicPr>
          <p:cNvPr id="7" name="Picture 6" descr="A close up of a sign&#10;&#10;Description automatically generated">
            <a:extLst>
              <a:ext uri="{FF2B5EF4-FFF2-40B4-BE49-F238E27FC236}">
                <a16:creationId xmlns:a16="http://schemas.microsoft.com/office/drawing/2014/main" id="{2161254C-B27B-4113-A8EE-6764AB9BCF6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14978" y="1138548"/>
            <a:ext cx="2173783" cy="2173783"/>
          </a:xfrm>
          <a:prstGeom prst="rect">
            <a:avLst/>
          </a:prstGeom>
        </p:spPr>
      </p:pic>
      <p:pic>
        <p:nvPicPr>
          <p:cNvPr id="17" name="Picture 16" descr="A picture containing graphics, shirt, room&#10;&#10;Description automatically generated">
            <a:extLst>
              <a:ext uri="{FF2B5EF4-FFF2-40B4-BE49-F238E27FC236}">
                <a16:creationId xmlns:a16="http://schemas.microsoft.com/office/drawing/2014/main" id="{0261F26F-42F7-4B7E-A7DF-D36C6556AADF}"/>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752325" y="3992361"/>
            <a:ext cx="2932501" cy="2932501"/>
          </a:xfrm>
          <a:prstGeom prst="rect">
            <a:avLst/>
          </a:prstGeom>
        </p:spPr>
      </p:pic>
    </p:spTree>
    <p:extLst>
      <p:ext uri="{BB962C8B-B14F-4D97-AF65-F5344CB8AC3E}">
        <p14:creationId xmlns:p14="http://schemas.microsoft.com/office/powerpoint/2010/main" val="1331035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7" name="Flowchart: Connector 16">
            <a:extLst>
              <a:ext uri="{FF2B5EF4-FFF2-40B4-BE49-F238E27FC236}">
                <a16:creationId xmlns:a16="http://schemas.microsoft.com/office/drawing/2014/main" id="{0BAB74EE-AED0-4C6E-B9D6-70231793E5AB}"/>
              </a:ext>
            </a:extLst>
          </p:cNvPr>
          <p:cNvSpPr/>
          <p:nvPr/>
        </p:nvSpPr>
        <p:spPr>
          <a:xfrm>
            <a:off x="4074025" y="1223594"/>
            <a:ext cx="3241669" cy="3234805"/>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When you are in school there are lots of adults to talk to if you are not feeling safe or something is wrong in your life. You have heard of Childline but do you know much about their work? Find out more on their website and share five facts with your friends or family.  </a:t>
            </a:r>
            <a:endParaRPr lang="en-GB" sz="1400" dirty="0">
              <a:solidFill>
                <a:srgbClr val="00B0F0"/>
              </a:solidFill>
              <a:latin typeface="Arial" panose="020B0604020202020204" pitchFamily="34" charset="0"/>
              <a:cs typeface="Arial" panose="020B0604020202020204" pitchFamily="34" charset="0"/>
            </a:endParaRPr>
          </a:p>
        </p:txBody>
      </p:sp>
      <p:sp>
        <p:nvSpPr>
          <p:cNvPr id="13" name="Flowchart: Connector 12">
            <a:extLst>
              <a:ext uri="{FF2B5EF4-FFF2-40B4-BE49-F238E27FC236}">
                <a16:creationId xmlns:a16="http://schemas.microsoft.com/office/drawing/2014/main" id="{B90E70D2-1B00-4559-9C19-C796191AD2BC}"/>
              </a:ext>
            </a:extLst>
          </p:cNvPr>
          <p:cNvSpPr/>
          <p:nvPr/>
        </p:nvSpPr>
        <p:spPr>
          <a:xfrm>
            <a:off x="263183" y="2220590"/>
            <a:ext cx="3241670" cy="3366197"/>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What do you know about being safe online? Have a conversation about this with the adults you live with. Talk about safe settings on your router and on all devices in the house. Ask your family to look at this </a:t>
            </a:r>
            <a:r>
              <a:rPr lang="en-GB" sz="1400" dirty="0">
                <a:solidFill>
                  <a:srgbClr val="00B0F0"/>
                </a:solidFill>
                <a:latin typeface="Arial"/>
                <a:cs typeface="Arial"/>
                <a:hlinkClick r:id="rId4"/>
              </a:rPr>
              <a:t>Safer Internet website</a:t>
            </a:r>
            <a:r>
              <a:rPr lang="en-GB" sz="1400" dirty="0">
                <a:solidFill>
                  <a:srgbClr val="00B0F0"/>
                </a:solidFill>
                <a:latin typeface="Arial"/>
                <a:cs typeface="Arial"/>
              </a:rPr>
              <a:t> and let you watch some of the videos in the resources section. </a:t>
            </a:r>
            <a:endParaRPr lang="en-GB" sz="1400" dirty="0">
              <a:solidFill>
                <a:srgbClr val="00B0F0"/>
              </a:solidFill>
              <a:latin typeface="Arial" panose="020B0604020202020204" pitchFamily="34" charset="0"/>
              <a:cs typeface="Arial" panose="020B0604020202020204" pitchFamily="34" charset="0"/>
            </a:endParaRPr>
          </a:p>
        </p:txBody>
      </p:sp>
      <p:sp>
        <p:nvSpPr>
          <p:cNvPr id="14" name="Flowchart: Connector 13">
            <a:extLst>
              <a:ext uri="{FF2B5EF4-FFF2-40B4-BE49-F238E27FC236}">
                <a16:creationId xmlns:a16="http://schemas.microsoft.com/office/drawing/2014/main" id="{0CE76925-79D8-4E97-8B6D-882359AB84A9}"/>
              </a:ext>
            </a:extLst>
          </p:cNvPr>
          <p:cNvSpPr/>
          <p:nvPr/>
        </p:nvSpPr>
        <p:spPr>
          <a:xfrm>
            <a:off x="9333610" y="261444"/>
            <a:ext cx="2542946" cy="2477742"/>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Draw a cartoon or design a logo about the right to be protected from harm. Share this with your family and friends.</a:t>
            </a:r>
          </a:p>
        </p:txBody>
      </p:sp>
      <p:sp>
        <p:nvSpPr>
          <p:cNvPr id="15" name="Flowchart: Connector 14">
            <a:extLst>
              <a:ext uri="{FF2B5EF4-FFF2-40B4-BE49-F238E27FC236}">
                <a16:creationId xmlns:a16="http://schemas.microsoft.com/office/drawing/2014/main" id="{EC894C4B-3753-4D1B-AC1D-E714E15CEDFE}"/>
              </a:ext>
            </a:extLst>
          </p:cNvPr>
          <p:cNvSpPr/>
          <p:nvPr/>
        </p:nvSpPr>
        <p:spPr>
          <a:xfrm>
            <a:off x="7363692" y="2229939"/>
            <a:ext cx="2709797" cy="2711984"/>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You might have watched this </a:t>
            </a:r>
            <a:r>
              <a:rPr lang="en-GB" sz="1400" dirty="0">
                <a:solidFill>
                  <a:srgbClr val="00B0F0"/>
                </a:solidFill>
                <a:latin typeface="Arial"/>
                <a:cs typeface="Arial"/>
                <a:hlinkClick r:id="rId5"/>
              </a:rPr>
              <a:t>‘PANTS’ video</a:t>
            </a:r>
            <a:r>
              <a:rPr lang="en-GB" sz="1400" dirty="0">
                <a:solidFill>
                  <a:srgbClr val="00B0F0"/>
                </a:solidFill>
                <a:latin typeface="Arial"/>
                <a:cs typeface="Arial"/>
              </a:rPr>
              <a:t> in school. Watch it with the people you live with and have a look together at the NSPCC information </a:t>
            </a:r>
            <a:r>
              <a:rPr lang="en-GB" sz="1400" dirty="0">
                <a:solidFill>
                  <a:srgbClr val="00B0F0"/>
                </a:solidFill>
                <a:latin typeface="Arial"/>
                <a:cs typeface="Arial"/>
                <a:hlinkClick r:id="rId6"/>
              </a:rPr>
              <a:t>here</a:t>
            </a:r>
            <a:r>
              <a:rPr lang="en-GB" sz="1400" dirty="0">
                <a:solidFill>
                  <a:srgbClr val="00B0F0"/>
                </a:solidFill>
                <a:latin typeface="Arial"/>
                <a:cs typeface="Arial"/>
              </a:rPr>
              <a:t>.</a:t>
            </a:r>
          </a:p>
        </p:txBody>
      </p:sp>
      <p:pic>
        <p:nvPicPr>
          <p:cNvPr id="5" name="Picture 4" descr="A picture containing shirt&#10;&#10;Description automatically generated">
            <a:extLst>
              <a:ext uri="{FF2B5EF4-FFF2-40B4-BE49-F238E27FC236}">
                <a16:creationId xmlns:a16="http://schemas.microsoft.com/office/drawing/2014/main" id="{B27DCA0E-DBD4-45E1-B5DF-0F9BD063F137}"/>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212464" y="4458399"/>
            <a:ext cx="2552669" cy="2552669"/>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063987C6-A717-4CA7-A07A-C00BA43A0879}"/>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577374" y="4743077"/>
            <a:ext cx="2926080" cy="1539240"/>
          </a:xfrm>
          <a:prstGeom prst="rect">
            <a:avLst/>
          </a:prstGeom>
        </p:spPr>
      </p:pic>
      <p:pic>
        <p:nvPicPr>
          <p:cNvPr id="10" name="Online Media 9" title="Talk PANTS with Pantosaurus and his PANTS song #TalkPANTS">
            <a:hlinkClick r:id="" action="ppaction://media"/>
            <a:extLst>
              <a:ext uri="{FF2B5EF4-FFF2-40B4-BE49-F238E27FC236}">
                <a16:creationId xmlns:a16="http://schemas.microsoft.com/office/drawing/2014/main" id="{088AE049-9762-4A65-AA0E-B3E06F26AC79}"/>
              </a:ext>
            </a:extLst>
          </p:cNvPr>
          <p:cNvPicPr>
            <a:picLocks noRot="1" noChangeAspect="1"/>
          </p:cNvPicPr>
          <p:nvPr>
            <a:videoFile r:link="rId1"/>
          </p:nvPr>
        </p:nvPicPr>
        <p:blipFill>
          <a:blip r:embed="rId9"/>
          <a:stretch>
            <a:fillRect/>
          </a:stretch>
        </p:blipFill>
        <p:spPr>
          <a:xfrm>
            <a:off x="8483954" y="4672245"/>
            <a:ext cx="3420997" cy="1924311"/>
          </a:xfrm>
          <a:prstGeom prst="rect">
            <a:avLst/>
          </a:prstGeom>
        </p:spPr>
      </p:pic>
      <p:pic>
        <p:nvPicPr>
          <p:cNvPr id="21" name="Picture 20" descr="A picture containing shirt&#10;&#10;Description automatically generated">
            <a:extLst>
              <a:ext uri="{FF2B5EF4-FFF2-40B4-BE49-F238E27FC236}">
                <a16:creationId xmlns:a16="http://schemas.microsoft.com/office/drawing/2014/main" id="{0C230B5A-2E2D-4058-A8BA-E8744295971C}"/>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2533407" y="1345303"/>
            <a:ext cx="2405273" cy="2405273"/>
          </a:xfrm>
          <a:prstGeom prst="rect">
            <a:avLst/>
          </a:prstGeom>
        </p:spPr>
      </p:pic>
      <p:pic>
        <p:nvPicPr>
          <p:cNvPr id="24" name="Picture 23" descr="A picture containing object, light&#10;&#10;Description automatically generated">
            <a:extLst>
              <a:ext uri="{FF2B5EF4-FFF2-40B4-BE49-F238E27FC236}">
                <a16:creationId xmlns:a16="http://schemas.microsoft.com/office/drawing/2014/main" id="{5BDFD8EE-E82E-46BE-A9AD-E480CCC06589}"/>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rot="8102877">
            <a:off x="7561520" y="-15951"/>
            <a:ext cx="2589583" cy="2589583"/>
          </a:xfrm>
          <a:prstGeom prst="rect">
            <a:avLst/>
          </a:prstGeom>
        </p:spPr>
      </p:pic>
    </p:spTree>
    <p:extLst>
      <p:ext uri="{BB962C8B-B14F-4D97-AF65-F5344CB8AC3E}">
        <p14:creationId xmlns:p14="http://schemas.microsoft.com/office/powerpoint/2010/main" val="4145417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41638-F573-4656-A222-BDE091EEEE96}"/>
              </a:ext>
            </a:extLst>
          </p:cNvPr>
          <p:cNvSpPr>
            <a:spLocks noGrp="1"/>
          </p:cNvSpPr>
          <p:nvPr>
            <p:ph type="ctrTitle"/>
          </p:nvPr>
        </p:nvSpPr>
        <p:spPr/>
        <p:txBody>
          <a:bodyPr/>
          <a:lstStyle/>
          <a:p>
            <a:r>
              <a:rPr lang="en-GB" dirty="0"/>
              <a:t>Reflection</a:t>
            </a:r>
          </a:p>
        </p:txBody>
      </p:sp>
      <p:sp>
        <p:nvSpPr>
          <p:cNvPr id="3" name="Subtitle 2">
            <a:extLst>
              <a:ext uri="{FF2B5EF4-FFF2-40B4-BE49-F238E27FC236}">
                <a16:creationId xmlns:a16="http://schemas.microsoft.com/office/drawing/2014/main" id="{EA897948-CC46-4511-8D62-469583C09E40}"/>
              </a:ext>
            </a:extLst>
          </p:cNvPr>
          <p:cNvSpPr>
            <a:spLocks noGrp="1"/>
          </p:cNvSpPr>
          <p:nvPr>
            <p:ph type="subTitle" idx="1"/>
          </p:nvPr>
        </p:nvSpPr>
        <p:spPr>
          <a:xfrm>
            <a:off x="431999" y="1735201"/>
            <a:ext cx="6558735" cy="3367742"/>
          </a:xfrm>
        </p:spPr>
        <p:txBody>
          <a:bodyPr>
            <a:normAutofit fontScale="55000" lnSpcReduction="20000"/>
          </a:bodyPr>
          <a:lstStyle/>
          <a:p>
            <a:pPr marL="0" indent="0">
              <a:buNone/>
            </a:pPr>
            <a:r>
              <a:rPr lang="en-GB" sz="3600" b="1" dirty="0"/>
              <a:t>Try to find somewhere quiet and spend a few minutes being quiet and still. Then think about these questions:</a:t>
            </a:r>
          </a:p>
          <a:p>
            <a:r>
              <a:rPr lang="en-GB" sz="3600" dirty="0"/>
              <a:t>Who are the people who make you feel really safe and secure? How does it feel to be with them?</a:t>
            </a:r>
          </a:p>
          <a:p>
            <a:r>
              <a:rPr lang="en-GB" sz="3600" dirty="0"/>
              <a:t>In this time when most people are away from school, how can they get help if they are feeling unsafe?</a:t>
            </a:r>
          </a:p>
          <a:p>
            <a:r>
              <a:rPr lang="en-GB" sz="3600" dirty="0"/>
              <a:t>Think of the people you know who make you feel especially safe and secure – think about a way you can thank them for this and let them know how much it matters to you.</a:t>
            </a:r>
            <a:endParaRPr lang="en-GB" dirty="0"/>
          </a:p>
          <a:p>
            <a:pPr marL="0" indent="0">
              <a:buNone/>
            </a:pPr>
            <a:endParaRPr lang="en-GB" dirty="0"/>
          </a:p>
        </p:txBody>
      </p:sp>
      <p:sp>
        <p:nvSpPr>
          <p:cNvPr id="7" name="Rectangle 6">
            <a:extLst>
              <a:ext uri="{FF2B5EF4-FFF2-40B4-BE49-F238E27FC236}">
                <a16:creationId xmlns:a16="http://schemas.microsoft.com/office/drawing/2014/main" id="{B19CA449-3212-4246-A73E-2E76B817EBC2}"/>
              </a:ext>
            </a:extLst>
          </p:cNvPr>
          <p:cNvSpPr/>
          <p:nvPr/>
        </p:nvSpPr>
        <p:spPr>
          <a:xfrm>
            <a:off x="107923" y="6357069"/>
            <a:ext cx="968535" cy="369332"/>
          </a:xfrm>
          <a:prstGeom prst="rect">
            <a:avLst/>
          </a:prstGeom>
        </p:spPr>
        <p:txBody>
          <a:bodyPr wrap="none">
            <a:spAutoFit/>
          </a:bodyPr>
          <a:lstStyle/>
          <a:p>
            <a:endParaRPr lang="en-GB" sz="900" dirty="0">
              <a:latin typeface="Arial" panose="020B0604020202020204" pitchFamily="34" charset="0"/>
              <a:cs typeface="Arial" panose="020B0604020202020204" pitchFamily="34" charset="0"/>
            </a:endParaRPr>
          </a:p>
          <a:p>
            <a:r>
              <a:rPr lang="en-GB" sz="900" dirty="0"/>
              <a:t>UNICEF/</a:t>
            </a:r>
            <a:r>
              <a:rPr lang="en-GB" sz="900" dirty="0" err="1"/>
              <a:t>Dejongh</a:t>
            </a:r>
            <a:endParaRPr lang="en-GB" sz="900" dirty="0"/>
          </a:p>
        </p:txBody>
      </p:sp>
      <p:pic>
        <p:nvPicPr>
          <p:cNvPr id="6" name="Picture 5" descr="Two people sitting on a bench&#10;&#10;Description automatically generated">
            <a:extLst>
              <a:ext uri="{FF2B5EF4-FFF2-40B4-BE49-F238E27FC236}">
                <a16:creationId xmlns:a16="http://schemas.microsoft.com/office/drawing/2014/main" id="{5484F911-B4D4-4032-9649-9BABAE7F791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608602" y="1735201"/>
            <a:ext cx="3859497" cy="3702722"/>
          </a:xfrm>
          <a:prstGeom prst="rect">
            <a:avLst/>
          </a:prstGeom>
        </p:spPr>
      </p:pic>
    </p:spTree>
    <p:extLst>
      <p:ext uri="{BB962C8B-B14F-4D97-AF65-F5344CB8AC3E}">
        <p14:creationId xmlns:p14="http://schemas.microsoft.com/office/powerpoint/2010/main" val="37685596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EDCBE65-BB2E-4F7B-9F7D-348AD5921A99}"/>
              </a:ext>
            </a:extLst>
          </p:cNvPr>
          <p:cNvSpPr>
            <a:spLocks noGrp="1"/>
          </p:cNvSpPr>
          <p:nvPr>
            <p:ph type="ctrTitle"/>
          </p:nvPr>
        </p:nvSpPr>
        <p:spPr/>
        <p:txBody>
          <a:bodyPr/>
          <a:lstStyle/>
          <a:p>
            <a:r>
              <a:rPr lang="en-GB" dirty="0"/>
              <a:t>Extension</a:t>
            </a:r>
          </a:p>
        </p:txBody>
      </p:sp>
      <p:sp>
        <p:nvSpPr>
          <p:cNvPr id="6" name="Subtitle 5">
            <a:extLst>
              <a:ext uri="{FF2B5EF4-FFF2-40B4-BE49-F238E27FC236}">
                <a16:creationId xmlns:a16="http://schemas.microsoft.com/office/drawing/2014/main" id="{45F1371C-B517-43B5-9C1D-3CCCE4F9C73C}"/>
              </a:ext>
            </a:extLst>
          </p:cNvPr>
          <p:cNvSpPr>
            <a:spLocks noGrp="1"/>
          </p:cNvSpPr>
          <p:nvPr>
            <p:ph type="subTitle" idx="1"/>
          </p:nvPr>
        </p:nvSpPr>
        <p:spPr>
          <a:xfrm>
            <a:off x="431998" y="1735200"/>
            <a:ext cx="6393600" cy="4017900"/>
          </a:xfrm>
        </p:spPr>
        <p:txBody>
          <a:bodyPr>
            <a:normAutofit fontScale="92500" lnSpcReduction="10000"/>
          </a:bodyPr>
          <a:lstStyle/>
          <a:p>
            <a:pPr marL="108000" indent="0">
              <a:buNone/>
            </a:pPr>
            <a:r>
              <a:rPr lang="en-GB" sz="2400" dirty="0"/>
              <a:t>Rights are interdependent – what that means is that there are lots of connections between different articles.</a:t>
            </a:r>
          </a:p>
          <a:p>
            <a:pPr marL="450900"/>
            <a:r>
              <a:rPr lang="en-GB" sz="2400" dirty="0"/>
              <a:t>Think about computers, the internet and being online… How many different articles can you link to this?</a:t>
            </a:r>
          </a:p>
          <a:p>
            <a:pPr marL="450900"/>
            <a:r>
              <a:rPr lang="en-GB" sz="2400" dirty="0"/>
              <a:t>A clue:  some are rights that can be helped by being online and there are other rights about protection and safety.</a:t>
            </a:r>
          </a:p>
          <a:p>
            <a:pPr marL="108000" indent="0">
              <a:buNone/>
            </a:pPr>
            <a:endParaRPr lang="en-GB" sz="2400" dirty="0"/>
          </a:p>
          <a:p>
            <a:pPr marL="0" indent="0">
              <a:buNone/>
            </a:pPr>
            <a:r>
              <a:rPr lang="en-GB" sz="2400" dirty="0"/>
              <a:t>You can find a summary of the whole Convention </a:t>
            </a:r>
            <a:r>
              <a:rPr lang="en-GB" sz="2400" dirty="0">
                <a:hlinkClick r:id="rId2"/>
              </a:rPr>
              <a:t>here</a:t>
            </a:r>
            <a:endParaRPr lang="en-GB" sz="2400" dirty="0"/>
          </a:p>
        </p:txBody>
      </p:sp>
      <p:sp>
        <p:nvSpPr>
          <p:cNvPr id="4" name="Rectangle 3">
            <a:extLst>
              <a:ext uri="{FF2B5EF4-FFF2-40B4-BE49-F238E27FC236}">
                <a16:creationId xmlns:a16="http://schemas.microsoft.com/office/drawing/2014/main" id="{163A710C-E1B3-4891-9867-3B559728A774}"/>
              </a:ext>
            </a:extLst>
          </p:cNvPr>
          <p:cNvSpPr/>
          <p:nvPr/>
        </p:nvSpPr>
        <p:spPr>
          <a:xfrm>
            <a:off x="107923" y="6357069"/>
            <a:ext cx="840295" cy="369332"/>
          </a:xfrm>
          <a:prstGeom prst="rect">
            <a:avLst/>
          </a:prstGeom>
        </p:spPr>
        <p:txBody>
          <a:bodyPr wrap="none">
            <a:spAutoFit/>
          </a:bodyPr>
          <a:lstStyle/>
          <a:p>
            <a:endParaRPr lang="en-GB" sz="900" dirty="0">
              <a:latin typeface="Arial" panose="020B0604020202020204" pitchFamily="34" charset="0"/>
              <a:cs typeface="Arial" panose="020B0604020202020204" pitchFamily="34" charset="0"/>
            </a:endParaRPr>
          </a:p>
          <a:p>
            <a:r>
              <a:rPr lang="en-GB" sz="900" dirty="0"/>
              <a:t>UNICEF/Dawe</a:t>
            </a:r>
          </a:p>
        </p:txBody>
      </p:sp>
    </p:spTree>
    <p:extLst>
      <p:ext uri="{BB962C8B-B14F-4D97-AF65-F5344CB8AC3E}">
        <p14:creationId xmlns:p14="http://schemas.microsoft.com/office/powerpoint/2010/main" val="9191323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6C292-7AF3-534D-A208-1B229C05261D}"/>
              </a:ext>
            </a:extLst>
          </p:cNvPr>
          <p:cNvSpPr>
            <a:spLocks noGrp="1"/>
          </p:cNvSpPr>
          <p:nvPr>
            <p:ph type="ctrTitle"/>
          </p:nvPr>
        </p:nvSpPr>
        <p:spPr>
          <a:xfrm>
            <a:off x="0" y="5167889"/>
            <a:ext cx="5136543" cy="1022569"/>
          </a:xfrm>
        </p:spPr>
        <p:txBody>
          <a:bodyPr/>
          <a:lstStyle/>
          <a:p>
            <a:r>
              <a:rPr lang="en-US" dirty="0"/>
              <a:t>Thank you</a:t>
            </a:r>
          </a:p>
        </p:txBody>
      </p:sp>
    </p:spTree>
    <p:extLst>
      <p:ext uri="{BB962C8B-B14F-4D97-AF65-F5344CB8AC3E}">
        <p14:creationId xmlns:p14="http://schemas.microsoft.com/office/powerpoint/2010/main" val="4576307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UK_Univers_Powerpoint_16.9_template" id="{E7465B0F-3A31-7345-A344-597C117D6CCC}" vid="{FC2F8100-4B7B-ED4C-AA18-18EF80D39A6F}"/>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UUK_Univers_Powerpoint_16.9_template</Template>
  <TotalTime>4640</TotalTime>
  <Words>852</Words>
  <Application>Microsoft Macintosh PowerPoint</Application>
  <PresentationFormat>Widescreen</PresentationFormat>
  <Paragraphs>71</Paragraphs>
  <Slides>10</Slides>
  <Notes>3</Notes>
  <HiddenSlides>0</HiddenSlides>
  <MMClips>1</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10</vt:i4>
      </vt:variant>
    </vt:vector>
  </HeadingPairs>
  <TitlesOfParts>
    <vt:vector size="20" baseType="lpstr">
      <vt:lpstr>Arial</vt:lpstr>
      <vt:lpstr>Calibri</vt:lpstr>
      <vt:lpstr>Calibri Light</vt:lpstr>
      <vt:lpstr>Univers</vt:lpstr>
      <vt:lpstr>Univers Next Pro</vt:lpstr>
      <vt:lpstr>Univers Next Pro Condensed</vt:lpstr>
      <vt:lpstr>Univers Next Pro Light</vt:lpstr>
      <vt:lpstr>Wingdings</vt:lpstr>
      <vt:lpstr>Office Theme</vt:lpstr>
      <vt:lpstr>Custom Design</vt:lpstr>
      <vt:lpstr>PowerPoint Presentation</vt:lpstr>
      <vt:lpstr>Guess the article</vt:lpstr>
      <vt:lpstr>Introducing… Article 19</vt:lpstr>
      <vt:lpstr>  </vt:lpstr>
      <vt:lpstr>How many of these did you get?</vt:lpstr>
      <vt:lpstr>Activity Time</vt:lpstr>
      <vt:lpstr>Activity Time</vt:lpstr>
      <vt:lpstr>Reflection</vt:lpstr>
      <vt:lpstr>Extension</vt:lpstr>
      <vt:lpstr>Thank you</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UUK POWERPOINT TEMPLATE</dc:title>
  <dc:creator>Samantha Bradey</dc:creator>
  <cp:lastModifiedBy>Emma Jones</cp:lastModifiedBy>
  <cp:revision>382</cp:revision>
  <dcterms:created xsi:type="dcterms:W3CDTF">2020-04-07T09:32:00Z</dcterms:created>
  <dcterms:modified xsi:type="dcterms:W3CDTF">2020-05-28T11:44:31Z</dcterms:modified>
</cp:coreProperties>
</file>