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80" r:id="rId3"/>
    <p:sldId id="281" r:id="rId4"/>
    <p:sldId id="282" r:id="rId5"/>
    <p:sldId id="283" r:id="rId6"/>
    <p:sldId id="284" r:id="rId7"/>
    <p:sldId id="285" r:id="rId8"/>
    <p:sldId id="28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76"/>
    <p:restoredTop sz="94705"/>
  </p:normalViewPr>
  <p:slideViewPr>
    <p:cSldViewPr snapToGrid="0" snapToObjects="1">
      <p:cViewPr varScale="1">
        <p:scale>
          <a:sx n="44" d="100"/>
          <a:sy n="44" d="100"/>
        </p:scale>
        <p:origin x="224" y="17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217AC0-2DD3-FB4C-8963-C78F2ADFDB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B78DA8-B5A8-9341-9CF8-740800C669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C0CCE4-A070-5A42-9CCE-1C20852B8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A416D-C650-4E4B-947E-7A74E2CE44EA}" type="datetimeFigureOut">
              <a:rPr lang="en-US" smtClean="0"/>
              <a:t>4/18/20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793895-91BE-DF42-B59A-780C1E78D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1A136-E7D8-214A-ABAE-4E4838E29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B37-A36A-9A4F-AAD5-561F2E1530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188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FF5E61-664A-5E44-AA87-DC075BC37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EAC9F0-299A-3F4C-A592-77215483AE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2D44E-CC9F-234C-AF74-465AB222B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A416D-C650-4E4B-947E-7A74E2CE44EA}" type="datetimeFigureOut">
              <a:rPr lang="en-US" smtClean="0"/>
              <a:t>4/18/20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D9BDC7-DC14-D444-96F4-7B665B759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60E845-8AA2-A944-A2F4-731C04FC0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B37-A36A-9A4F-AAD5-561F2E1530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688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98F0AC-3AFB-044B-8379-66A69BB95C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752CCB-01F7-384E-BED7-A96F22AC3A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ACCBBC-657F-1E4F-A4EC-33B1D0BD1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A416D-C650-4E4B-947E-7A74E2CE44EA}" type="datetimeFigureOut">
              <a:rPr lang="en-US" smtClean="0"/>
              <a:t>4/18/20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9D8BA5-9316-7A4E-9DFD-063114AA83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804114-683B-B04C-8EEE-4D7ABFF37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B37-A36A-9A4F-AAD5-561F2E1530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367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FCE222-03AE-D442-A1DD-1D50AFB2FD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FD08C9-AF26-2C4A-B16E-244F0B368D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DC5E32-7F15-5C48-B0F4-2F0A078F20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ABAE07-D523-B94A-B728-BD52C66BF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A416D-C650-4E4B-947E-7A74E2CE44EA}" type="datetimeFigureOut">
              <a:rPr lang="en-US" smtClean="0"/>
              <a:t>4/18/20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3FE60A-AA02-E549-847D-1981CF661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8D543C-7821-0943-B9FA-C50E6896E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B37-A36A-9A4F-AAD5-561F2E1530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766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7BF5F3-1952-0F40-A7B5-6F63B1AF5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6F4D65-7565-004A-A339-4CA9B92B78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453616-D9B3-2249-8F1C-DA1566C5CD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2BB4BE-269E-C744-A10F-2AF13AC04E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B6B09C8-7FC6-C74F-93FB-C4BE97E7FA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043FD7-1334-1D4D-B9E4-906CE113D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A416D-C650-4E4B-947E-7A74E2CE44EA}" type="datetimeFigureOut">
              <a:rPr lang="en-US" smtClean="0"/>
              <a:t>4/18/20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A6E8817-8A81-E541-9FFB-C08580FC2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7B7B0A-D2F7-ED45-8B6B-1CFC0377F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B37-A36A-9A4F-AAD5-561F2E1530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686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FAFB2B-8608-7A40-8943-4E8D18D4D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31C3AF1-00C8-674E-855F-E7C7F008B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A416D-C650-4E4B-947E-7A74E2CE44EA}" type="datetimeFigureOut">
              <a:rPr lang="en-US" smtClean="0"/>
              <a:t>4/18/20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CA6783-FDE8-6E4B-A37B-530DC8BF1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87582D-68FC-0248-B4ED-59A2ADE53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B37-A36A-9A4F-AAD5-561F2E1530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852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2254870-2C41-0542-ADBD-9964A2E964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A416D-C650-4E4B-947E-7A74E2CE44EA}" type="datetimeFigureOut">
              <a:rPr lang="en-US" smtClean="0"/>
              <a:t>4/18/20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1AFECA-51A8-0843-BE54-E46E3C2BF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3222AB-A466-724A-B164-0FC1138A2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B37-A36A-9A4F-AAD5-561F2E1530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652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741B2-1323-0A41-95B5-A2F7E2563F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7FE6E-F5A0-4849-A527-1A1AAC1E18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139D69-D4CA-CB44-BC34-684C292267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B7F61D-B6AD-8A45-82C1-8949B935C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A416D-C650-4E4B-947E-7A74E2CE44EA}" type="datetimeFigureOut">
              <a:rPr lang="en-US" smtClean="0"/>
              <a:t>4/18/20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388402-309A-C447-B888-F6B776993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EBABE3-299A-1247-B747-AC080CDEF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B37-A36A-9A4F-AAD5-561F2E1530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452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786B3E-CF2B-604B-A64B-D70A1E58A2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978BDE6-D0E3-D341-B1E5-05D549D41F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16D940-94F0-274E-8C9B-19DE647D29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3B7169-B9FF-9C4D-9E6F-CEFC2BA70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A416D-C650-4E4B-947E-7A74E2CE44EA}" type="datetimeFigureOut">
              <a:rPr lang="en-US" smtClean="0"/>
              <a:t>4/18/20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4882A6-0EF9-8A4D-9871-145BE5056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A18816-7C2F-4B42-A6EA-2A67FE5E8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B37-A36A-9A4F-AAD5-561F2E1530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662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FABEF-F9BB-9142-95CF-97BDE065A6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A008E1-630A-3844-818D-E492FD2E89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974608-C494-134D-A9E2-09EF2F35C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A416D-C650-4E4B-947E-7A74E2CE44EA}" type="datetimeFigureOut">
              <a:rPr lang="en-US" smtClean="0"/>
              <a:t>4/18/20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63EF2-4177-0942-A8BF-D2C449E7E0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8F24A7-A741-E340-A7EF-071A80953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B37-A36A-9A4F-AAD5-561F2E1530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280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D8EA868-0E90-A943-A3E1-87C811F741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BCA7AC-3965-3942-82F7-9328975515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FD3053-EF3C-C648-B86D-7E15E1741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A416D-C650-4E4B-947E-7A74E2CE44EA}" type="datetimeFigureOut">
              <a:rPr lang="en-US" smtClean="0"/>
              <a:t>4/18/20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095981-9C80-7249-A3FD-0ECA3474E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FCD8AD-8BC1-F242-9AA3-F3D0E2C63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B37-A36A-9A4F-AAD5-561F2E1530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88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5C87B3-2850-AB43-8C3F-BC4CA269F0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5B4DBA-2024-4347-856D-8D58B68018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C65C23-8466-B943-BAC3-C89571888C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A416D-C650-4E4B-947E-7A74E2CE44EA}" type="datetimeFigureOut">
              <a:rPr lang="en-US" smtClean="0"/>
              <a:t>4/18/20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4C2335-2C89-2F4A-B60E-E766AA1607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7962F7-2A93-B54A-A8C8-1541D9A7A5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602B37-A36A-9A4F-AAD5-561F2E1530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103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0111A-335A-AD42-AC10-7C94C77E491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2E3CB4-4785-1C42-8597-D75ACE0AFD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45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>
            <a:extLst>
              <a:ext uri="{FF2B5EF4-FFF2-40B4-BE49-F238E27FC236}">
                <a16:creationId xmlns:a16="http://schemas.microsoft.com/office/drawing/2014/main" id="{4574F5BE-239C-594F-B7EE-FB3AE26F5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1590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8" name="Picture 1">
            <a:extLst>
              <a:ext uri="{FF2B5EF4-FFF2-40B4-BE49-F238E27FC236}">
                <a16:creationId xmlns:a16="http://schemas.microsoft.com/office/drawing/2014/main" id="{EF88A409-E1DC-CA4A-9B68-DF3A77A1DC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3">
            <a:extLst>
              <a:ext uri="{FF2B5EF4-FFF2-40B4-BE49-F238E27FC236}">
                <a16:creationId xmlns:a16="http://schemas.microsoft.com/office/drawing/2014/main" id="{56E055E7-F845-CE43-95EC-FCE5C2D19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0601" y="560388"/>
            <a:ext cx="7834313" cy="4000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sz="2000">
                <a:solidFill>
                  <a:schemeClr val="tx1"/>
                </a:solidFill>
                <a:latin typeface="Twinkl" pitchFamily="2" charset="77"/>
              </a:rPr>
              <a:t>Did the Levite help? No, He walked away.</a:t>
            </a:r>
            <a:endParaRPr lang="en-GB" altLang="en-US" sz="2000">
              <a:solidFill>
                <a:schemeClr val="tx1"/>
              </a:solidFill>
              <a:latin typeface="Twinkl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7793765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4">
            <a:extLst>
              <a:ext uri="{FF2B5EF4-FFF2-40B4-BE49-F238E27FC236}">
                <a16:creationId xmlns:a16="http://schemas.microsoft.com/office/drawing/2014/main" id="{4EE7741D-CBB2-2C42-8C0F-7A96FC5BB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1590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2" name="Picture 2">
            <a:extLst>
              <a:ext uri="{FF2B5EF4-FFF2-40B4-BE49-F238E27FC236}">
                <a16:creationId xmlns:a16="http://schemas.microsoft.com/office/drawing/2014/main" id="{893DF1ED-CB3F-D140-9F44-5EF5A1D256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1590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Box 3">
            <a:extLst>
              <a:ext uri="{FF2B5EF4-FFF2-40B4-BE49-F238E27FC236}">
                <a16:creationId xmlns:a16="http://schemas.microsoft.com/office/drawing/2014/main" id="{71307D19-D2B1-274D-BFB8-745AA12E41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9639" y="617538"/>
            <a:ext cx="7832725" cy="1016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sz="2000">
                <a:solidFill>
                  <a:schemeClr val="tx1"/>
                </a:solidFill>
                <a:latin typeface="Twinkl" pitchFamily="2" charset="77"/>
              </a:rPr>
              <a:t>Soon, along came a Samaritan who saw the Jew lying on the ground. Samaritans and Jews don’t usually get along at all. They had very different beliefs which made them treat each other badly.</a:t>
            </a:r>
            <a:endParaRPr lang="en-GB" altLang="en-US" sz="2000">
              <a:solidFill>
                <a:schemeClr val="tx1"/>
              </a:solidFill>
              <a:latin typeface="Twinkl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937741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4">
            <a:extLst>
              <a:ext uri="{FF2B5EF4-FFF2-40B4-BE49-F238E27FC236}">
                <a16:creationId xmlns:a16="http://schemas.microsoft.com/office/drawing/2014/main" id="{4F32105A-AD7C-1E4F-8355-3897BF75C5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1590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6" name="Picture 1">
            <a:extLst>
              <a:ext uri="{FF2B5EF4-FFF2-40B4-BE49-F238E27FC236}">
                <a16:creationId xmlns:a16="http://schemas.microsoft.com/office/drawing/2014/main" id="{0788FDE9-ADE6-5B42-9BB4-1882A72E49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Box 3">
            <a:extLst>
              <a:ext uri="{FF2B5EF4-FFF2-40B4-BE49-F238E27FC236}">
                <a16:creationId xmlns:a16="http://schemas.microsoft.com/office/drawing/2014/main" id="{16EC3BA7-508E-3947-82BA-BE9D4CE52C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9639" y="584201"/>
            <a:ext cx="7832725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sz="2000">
                <a:solidFill>
                  <a:schemeClr val="tx1"/>
                </a:solidFill>
                <a:latin typeface="Twinkl" pitchFamily="2" charset="77"/>
              </a:rPr>
              <a:t>Did the Samaritan help? Yes! The Samaritan couldn’t leave the Jewish man to die.</a:t>
            </a:r>
            <a:endParaRPr lang="en-GB" altLang="en-US" sz="2000">
              <a:solidFill>
                <a:schemeClr val="tx1"/>
              </a:solidFill>
              <a:latin typeface="Twinkl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0058284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4">
            <a:extLst>
              <a:ext uri="{FF2B5EF4-FFF2-40B4-BE49-F238E27FC236}">
                <a16:creationId xmlns:a16="http://schemas.microsoft.com/office/drawing/2014/main" id="{B217A042-7246-834E-8F61-E211411684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1590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0" name="Picture 1">
            <a:extLst>
              <a:ext uri="{FF2B5EF4-FFF2-40B4-BE49-F238E27FC236}">
                <a16:creationId xmlns:a16="http://schemas.microsoft.com/office/drawing/2014/main" id="{7269D175-742C-DF4E-8A28-CC7AE9F595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2">
            <a:extLst>
              <a:ext uri="{FF2B5EF4-FFF2-40B4-BE49-F238E27FC236}">
                <a16:creationId xmlns:a16="http://schemas.microsoft.com/office/drawing/2014/main" id="{B04FF581-B288-314A-B1E2-27A10026B7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Box 4">
            <a:extLst>
              <a:ext uri="{FF2B5EF4-FFF2-40B4-BE49-F238E27FC236}">
                <a16:creationId xmlns:a16="http://schemas.microsoft.com/office/drawing/2014/main" id="{480EC283-030B-ED46-BAA1-7E0FE2595A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7563" y="601663"/>
            <a:ext cx="7834312" cy="4000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sz="2000">
                <a:solidFill>
                  <a:schemeClr val="tx1"/>
                </a:solidFill>
                <a:latin typeface="Twinkl" pitchFamily="2" charset="77"/>
              </a:rPr>
              <a:t>The Samaritan covered the dying man in his cloak.</a:t>
            </a:r>
            <a:endParaRPr lang="en-GB" altLang="en-US" sz="2000">
              <a:solidFill>
                <a:schemeClr val="tx1"/>
              </a:solidFill>
              <a:latin typeface="Twinkl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116146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4">
            <a:extLst>
              <a:ext uri="{FF2B5EF4-FFF2-40B4-BE49-F238E27FC236}">
                <a16:creationId xmlns:a16="http://schemas.microsoft.com/office/drawing/2014/main" id="{36B6F3C8-B69D-7349-AC46-0045DAB218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1590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4" name="Picture 1">
            <a:extLst>
              <a:ext uri="{FF2B5EF4-FFF2-40B4-BE49-F238E27FC236}">
                <a16:creationId xmlns:a16="http://schemas.microsoft.com/office/drawing/2014/main" id="{B4E3BCE7-EE3F-CA41-A99A-FDBE826F9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2">
            <a:extLst>
              <a:ext uri="{FF2B5EF4-FFF2-40B4-BE49-F238E27FC236}">
                <a16:creationId xmlns:a16="http://schemas.microsoft.com/office/drawing/2014/main" id="{CB593464-DDB4-6049-9DB4-7DF0EDA1D7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Box 4">
            <a:extLst>
              <a:ext uri="{FF2B5EF4-FFF2-40B4-BE49-F238E27FC236}">
                <a16:creationId xmlns:a16="http://schemas.microsoft.com/office/drawing/2014/main" id="{ED8AE814-1473-504D-9195-D4465AEF6C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9639" y="568325"/>
            <a:ext cx="7832725" cy="4000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sz="2000">
                <a:solidFill>
                  <a:schemeClr val="tx1"/>
                </a:solidFill>
                <a:latin typeface="Twinkl" pitchFamily="2" charset="77"/>
              </a:rPr>
              <a:t>He put the man on his donkey and took him to a nearby inn.</a:t>
            </a:r>
            <a:endParaRPr lang="en-GB" altLang="en-US" sz="2000">
              <a:solidFill>
                <a:schemeClr val="tx1"/>
              </a:solidFill>
              <a:latin typeface="Twinkl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9700603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4">
            <a:extLst>
              <a:ext uri="{FF2B5EF4-FFF2-40B4-BE49-F238E27FC236}">
                <a16:creationId xmlns:a16="http://schemas.microsoft.com/office/drawing/2014/main" id="{112BAFA5-F28A-5F4E-9940-DFA2DA004E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1590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3638C86-1D4A-9949-883D-91E5506317C0}"/>
              </a:ext>
            </a:extLst>
          </p:cNvPr>
          <p:cNvSpPr/>
          <p:nvPr/>
        </p:nvSpPr>
        <p:spPr>
          <a:xfrm>
            <a:off x="1919288" y="552451"/>
            <a:ext cx="8286750" cy="485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459" name="TextBox 3">
            <a:extLst>
              <a:ext uri="{FF2B5EF4-FFF2-40B4-BE49-F238E27FC236}">
                <a16:creationId xmlns:a16="http://schemas.microsoft.com/office/drawing/2014/main" id="{464C6900-7F2E-8A4E-966F-90D3B89168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9564" y="619125"/>
            <a:ext cx="82883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He bought expensive wine, oil and bandages to heal the man.</a:t>
            </a:r>
          </a:p>
        </p:txBody>
      </p:sp>
      <p:pic>
        <p:nvPicPr>
          <p:cNvPr id="19460" name="Picture 1">
            <a:extLst>
              <a:ext uri="{FF2B5EF4-FFF2-40B4-BE49-F238E27FC236}">
                <a16:creationId xmlns:a16="http://schemas.microsoft.com/office/drawing/2014/main" id="{D54C35DB-10EF-514B-8F94-BB2B1D7C38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TextBox 5">
            <a:extLst>
              <a:ext uri="{FF2B5EF4-FFF2-40B4-BE49-F238E27FC236}">
                <a16:creationId xmlns:a16="http://schemas.microsoft.com/office/drawing/2014/main" id="{5EE6680D-A0EB-FA4A-8F55-B60B5AB506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5475" y="595313"/>
            <a:ext cx="8401050" cy="4000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sz="2000">
                <a:solidFill>
                  <a:schemeClr val="tx1"/>
                </a:solidFill>
                <a:latin typeface="Twinkl" pitchFamily="2" charset="77"/>
              </a:rPr>
              <a:t>He bought expensive medicine, wine, oil, and bandages to heal the man.</a:t>
            </a:r>
            <a:endParaRPr lang="en-GB" altLang="en-US" sz="2000">
              <a:solidFill>
                <a:schemeClr val="tx1"/>
              </a:solidFill>
              <a:latin typeface="Twinkl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518493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4">
            <a:extLst>
              <a:ext uri="{FF2B5EF4-FFF2-40B4-BE49-F238E27FC236}">
                <a16:creationId xmlns:a16="http://schemas.microsoft.com/office/drawing/2014/main" id="{ABD8885B-37AD-8143-BD03-A66E470176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17488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2" name="Picture 1">
            <a:extLst>
              <a:ext uri="{FF2B5EF4-FFF2-40B4-BE49-F238E27FC236}">
                <a16:creationId xmlns:a16="http://schemas.microsoft.com/office/drawing/2014/main" id="{0C70A89C-6356-744A-8030-208D9510C7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Box 3">
            <a:extLst>
              <a:ext uri="{FF2B5EF4-FFF2-40B4-BE49-F238E27FC236}">
                <a16:creationId xmlns:a16="http://schemas.microsoft.com/office/drawing/2014/main" id="{6C3DD2F8-6F47-544D-A3B0-3FD8AFF393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4539" y="560388"/>
            <a:ext cx="8167687" cy="1016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sz="2000">
                <a:solidFill>
                  <a:schemeClr val="tx1"/>
                </a:solidFill>
                <a:latin typeface="Twinkl" pitchFamily="2" charset="77"/>
              </a:rPr>
              <a:t>Even though the Samaritans and Jews didn’t often get along, </a:t>
            </a:r>
            <a:br>
              <a:rPr lang="en-AU" altLang="en-US" sz="2000">
                <a:solidFill>
                  <a:schemeClr val="tx1"/>
                </a:solidFill>
                <a:latin typeface="Twinkl" pitchFamily="2" charset="77"/>
              </a:rPr>
            </a:br>
            <a:r>
              <a:rPr lang="en-AU" altLang="en-US" sz="2000">
                <a:solidFill>
                  <a:schemeClr val="tx1"/>
                </a:solidFill>
                <a:latin typeface="Twinkl" pitchFamily="2" charset="77"/>
              </a:rPr>
              <a:t>the Samaritan showed the man kindness. </a:t>
            </a:r>
            <a:br>
              <a:rPr lang="en-AU" altLang="en-US" sz="2000">
                <a:solidFill>
                  <a:schemeClr val="tx1"/>
                </a:solidFill>
                <a:latin typeface="Twinkl" pitchFamily="2" charset="77"/>
              </a:rPr>
            </a:br>
            <a:r>
              <a:rPr lang="en-AU" altLang="en-US" sz="2000">
                <a:solidFill>
                  <a:schemeClr val="tx1"/>
                </a:solidFill>
                <a:latin typeface="Twinkl" pitchFamily="2" charset="77"/>
              </a:rPr>
              <a:t>He was a true neighbour to this stranger.</a:t>
            </a:r>
            <a:endParaRPr lang="en-GB" altLang="en-US" sz="2000">
              <a:solidFill>
                <a:schemeClr val="tx1"/>
              </a:solidFill>
              <a:latin typeface="Twinkl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0510561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149</Words>
  <Application>Microsoft Macintosh PowerPoint</Application>
  <PresentationFormat>Widescreen</PresentationFormat>
  <Paragraphs>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Sassoon Infant Rg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Jones</dc:creator>
  <cp:lastModifiedBy>Emma Jones</cp:lastModifiedBy>
  <cp:revision>1</cp:revision>
  <dcterms:created xsi:type="dcterms:W3CDTF">2020-04-18T08:07:08Z</dcterms:created>
  <dcterms:modified xsi:type="dcterms:W3CDTF">2020-04-18T08:08:01Z</dcterms:modified>
</cp:coreProperties>
</file>