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77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996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44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176" y="4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bible-stories-christian-education-usa/old-testament-bible-stories-christian-education-usa/isaiah-to-malachi-old-testament-bible-stories-christian-education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bible-stories-christian-education-usa/old-testament-bible-stories-christian-education-usa/isaiah-to-malachi-old-testament-bible-stories-christian-education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5" b="837"/>
          <a:stretch/>
        </p:blipFill>
        <p:spPr>
          <a:xfrm>
            <a:off x="518036" y="502553"/>
            <a:ext cx="8107929" cy="5852894"/>
          </a:xfrm>
          <a:prstGeom prst="roundRect">
            <a:avLst>
              <a:gd name="adj" fmla="val 2069"/>
            </a:avLst>
          </a:prstGeom>
        </p:spPr>
      </p:pic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518035" y="478895"/>
            <a:ext cx="8107930" cy="994306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God said to Jonah, “Go to </a:t>
            </a:r>
            <a:r>
              <a:rPr lang="en-GB" sz="2500" b="0" dirty="0" err="1">
                <a:solidFill>
                  <a:schemeClr val="bg1"/>
                </a:solidFill>
              </a:rPr>
              <a:t>Ninevah</a:t>
            </a:r>
            <a:r>
              <a:rPr lang="en-GB" sz="2500" b="0" dirty="0">
                <a:solidFill>
                  <a:schemeClr val="bg1"/>
                </a:solidFill>
              </a:rPr>
              <a:t>.” </a:t>
            </a:r>
            <a:br>
              <a:rPr lang="en-GB" sz="2500" b="0" dirty="0">
                <a:solidFill>
                  <a:schemeClr val="bg1"/>
                </a:solidFill>
              </a:rPr>
            </a:br>
            <a:r>
              <a:rPr lang="en-GB" sz="2500" b="0" dirty="0">
                <a:solidFill>
                  <a:schemeClr val="bg1"/>
                </a:solidFill>
              </a:rPr>
              <a:t>Jonah pretended not to hear God.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145" b="6145"/>
          <a:stretch/>
        </p:blipFill>
        <p:spPr>
          <a:xfrm>
            <a:off x="518036" y="562378"/>
            <a:ext cx="8107929" cy="5786663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4"/>
            <a:ext cx="8107930" cy="1464205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Jonah ran away from God because he didn’t want to do what God was asking. He knew the people of </a:t>
            </a:r>
            <a:r>
              <a:rPr lang="en-GB" sz="2500" b="0" dirty="0" err="1">
                <a:solidFill>
                  <a:schemeClr val="bg1"/>
                </a:solidFill>
              </a:rPr>
              <a:t>Ninevah</a:t>
            </a:r>
            <a:r>
              <a:rPr lang="en-GB" sz="2500" b="0" dirty="0">
                <a:solidFill>
                  <a:schemeClr val="bg1"/>
                </a:solidFill>
              </a:rPr>
              <a:t> were bad.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456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36" y="605512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4"/>
            <a:ext cx="8107930" cy="1134005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Jonah ran to the sea and got on a boat that was going away from </a:t>
            </a:r>
            <a:r>
              <a:rPr lang="en-GB" sz="2500" b="0" dirty="0" err="1">
                <a:solidFill>
                  <a:schemeClr val="bg1"/>
                </a:solidFill>
              </a:rPr>
              <a:t>Ninevah</a:t>
            </a:r>
            <a:r>
              <a:rPr lang="en-GB" sz="2500" b="0" dirty="0">
                <a:solidFill>
                  <a:schemeClr val="bg1"/>
                </a:solidFill>
              </a:rPr>
              <a:t>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0404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36" y="614137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4"/>
            <a:ext cx="8107930" cy="1057805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  <a:ln>
            <a:noFill/>
          </a:ln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Jonah fell sound asleep on the boat </a:t>
            </a:r>
            <a:br>
              <a:rPr lang="en-GB" sz="2500" b="0" dirty="0">
                <a:solidFill>
                  <a:schemeClr val="bg1"/>
                </a:solidFill>
              </a:rPr>
            </a:br>
            <a:r>
              <a:rPr lang="en-GB" sz="2500" b="0" dirty="0">
                <a:solidFill>
                  <a:schemeClr val="bg1"/>
                </a:solidFill>
              </a:rPr>
              <a:t>and God sent a storm.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9365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36" y="605511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5"/>
            <a:ext cx="8107930" cy="994306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The other people on the boat were scared </a:t>
            </a:r>
            <a:r>
              <a:rPr lang="en-GB" sz="2500" b="0">
                <a:solidFill>
                  <a:schemeClr val="bg1"/>
                </a:solidFill>
              </a:rPr>
              <a:t>and worried, </a:t>
            </a:r>
            <a:r>
              <a:rPr lang="en-GB" sz="2500" b="0" dirty="0">
                <a:solidFill>
                  <a:schemeClr val="bg1"/>
                </a:solidFill>
              </a:rPr>
              <a:t>they knew that God was mad.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90694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36" y="605511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5"/>
            <a:ext cx="8107930" cy="994306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They woke Jonah up and threw him into the sea. Jonah was swallowed up by a huge fish.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49340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36" y="614137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5"/>
            <a:ext cx="8107930" cy="994306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While Jonah was inside the fish, he said sorry to God and the fish spit Jonah out.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3897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9" t="5581" r="24130" b="27958"/>
          <a:stretch/>
        </p:blipFill>
        <p:spPr>
          <a:xfrm>
            <a:off x="518036" y="605511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5"/>
            <a:ext cx="8107930" cy="994306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Jonah praised God and listened to him.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6198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36" y="614138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5"/>
            <a:ext cx="8107930" cy="994306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Once again God said to Jonah, “Go to </a:t>
            </a:r>
            <a:r>
              <a:rPr lang="en-GB" sz="2500" b="0" dirty="0" err="1">
                <a:solidFill>
                  <a:schemeClr val="bg1"/>
                </a:solidFill>
              </a:rPr>
              <a:t>Ninevah</a:t>
            </a:r>
            <a:r>
              <a:rPr lang="en-GB" sz="2500" b="0" dirty="0">
                <a:solidFill>
                  <a:schemeClr val="bg1"/>
                </a:solidFill>
              </a:rPr>
              <a:t>.”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6206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215" b="7215"/>
          <a:stretch/>
        </p:blipFill>
        <p:spPr>
          <a:xfrm>
            <a:off x="518036" y="562379"/>
            <a:ext cx="8107929" cy="5733242"/>
          </a:xfrm>
          <a:prstGeom prst="roundRect">
            <a:avLst>
              <a:gd name="adj" fmla="val 2069"/>
            </a:avLst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18035" y="478895"/>
            <a:ext cx="8107930" cy="994306"/>
          </a:xfrm>
          <a:custGeom>
            <a:avLst/>
            <a:gdLst>
              <a:gd name="connsiteX0" fmla="*/ 136585 w 8107930"/>
              <a:gd name="connsiteY0" fmla="*/ 0 h 994306"/>
              <a:gd name="connsiteX1" fmla="*/ 7971345 w 8107930"/>
              <a:gd name="connsiteY1" fmla="*/ 0 h 994306"/>
              <a:gd name="connsiteX2" fmla="*/ 8107930 w 8107930"/>
              <a:gd name="connsiteY2" fmla="*/ 136585 h 994306"/>
              <a:gd name="connsiteX3" fmla="*/ 8107930 w 8107930"/>
              <a:gd name="connsiteY3" fmla="*/ 250167 h 994306"/>
              <a:gd name="connsiteX4" fmla="*/ 8107930 w 8107930"/>
              <a:gd name="connsiteY4" fmla="*/ 687109 h 994306"/>
              <a:gd name="connsiteX5" fmla="*/ 8107930 w 8107930"/>
              <a:gd name="connsiteY5" fmla="*/ 994306 h 994306"/>
              <a:gd name="connsiteX6" fmla="*/ 0 w 8107930"/>
              <a:gd name="connsiteY6" fmla="*/ 994306 h 994306"/>
              <a:gd name="connsiteX7" fmla="*/ 0 w 8107930"/>
              <a:gd name="connsiteY7" fmla="*/ 687109 h 994306"/>
              <a:gd name="connsiteX8" fmla="*/ 0 w 8107930"/>
              <a:gd name="connsiteY8" fmla="*/ 250167 h 994306"/>
              <a:gd name="connsiteX9" fmla="*/ 0 w 8107930"/>
              <a:gd name="connsiteY9" fmla="*/ 136585 h 994306"/>
              <a:gd name="connsiteX10" fmla="*/ 136585 w 8107930"/>
              <a:gd name="connsiteY10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107930" h="994306">
                <a:moveTo>
                  <a:pt x="136585" y="0"/>
                </a:moveTo>
                <a:lnTo>
                  <a:pt x="7971345" y="0"/>
                </a:lnTo>
                <a:cubicBezTo>
                  <a:pt x="8046779" y="0"/>
                  <a:pt x="8107930" y="61151"/>
                  <a:pt x="8107930" y="136585"/>
                </a:cubicBezTo>
                <a:lnTo>
                  <a:pt x="8107930" y="250167"/>
                </a:lnTo>
                <a:lnTo>
                  <a:pt x="8107930" y="687109"/>
                </a:lnTo>
                <a:lnTo>
                  <a:pt x="8107930" y="994306"/>
                </a:lnTo>
                <a:lnTo>
                  <a:pt x="0" y="994306"/>
                </a:lnTo>
                <a:lnTo>
                  <a:pt x="0" y="687109"/>
                </a:lnTo>
                <a:lnTo>
                  <a:pt x="0" y="250167"/>
                </a:lnTo>
                <a:lnTo>
                  <a:pt x="0" y="136585"/>
                </a:lnTo>
                <a:cubicBezTo>
                  <a:pt x="0" y="61151"/>
                  <a:pt x="61151" y="0"/>
                  <a:pt x="136585" y="0"/>
                </a:cubicBezTo>
                <a:close/>
              </a:path>
            </a:pathLst>
          </a:custGeom>
          <a:solidFill>
            <a:srgbClr val="005996"/>
          </a:solidFill>
        </p:spPr>
        <p:txBody>
          <a:bodyPr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GB" sz="2500" b="0" dirty="0">
                <a:solidFill>
                  <a:schemeClr val="bg1"/>
                </a:solidFill>
              </a:rPr>
              <a:t>This time Jonah went and the people of </a:t>
            </a:r>
            <a:r>
              <a:rPr lang="en-GB" sz="2500" b="0" dirty="0" err="1">
                <a:solidFill>
                  <a:schemeClr val="bg1"/>
                </a:solidFill>
              </a:rPr>
              <a:t>Ninevah</a:t>
            </a:r>
            <a:r>
              <a:rPr lang="en-GB" sz="2500" b="0" dirty="0">
                <a:solidFill>
                  <a:schemeClr val="bg1"/>
                </a:solidFill>
              </a:rPr>
              <a:t> listened to him. They also said sorry to God.</a:t>
            </a:r>
            <a:endParaRPr lang="en-GB" sz="2500" b="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40199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us-re-001-jonah-and-the-big-fish-story-powerpoint</Template>
  <TotalTime>58</TotalTime>
  <Words>171</Words>
  <Application>Microsoft Macintosh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God said to Jonah, “Go to Ninevah.”  Jonah pretended not to hear God.</vt:lpstr>
      <vt:lpstr>Jonah ran away from God because he didn’t want to do what God was asking. He knew the people of Ninevah were bad.</vt:lpstr>
      <vt:lpstr>Jonah ran to the sea and got on a boat that was going away from Ninevah.</vt:lpstr>
      <vt:lpstr>Jonah fell sound asleep on the boat  and God sent a storm.</vt:lpstr>
      <vt:lpstr>The other people on the boat were scared and worried, they knew that God was mad.</vt:lpstr>
      <vt:lpstr>They woke Jonah up and threw him into the sea. Jonah was swallowed up by a huge fish.</vt:lpstr>
      <vt:lpstr>While Jonah was inside the fish, he said sorry to God and the fish spit Jonah out.</vt:lpstr>
      <vt:lpstr>Jonah praised God and listened to him.</vt:lpstr>
      <vt:lpstr>Once again God said to Jonah, “Go to Ninevah.”</vt:lpstr>
      <vt:lpstr>This time Jonah went and the people of Ninevah listened to him. They also said sorry to God.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Emma Jones</cp:lastModifiedBy>
  <cp:revision>27</cp:revision>
  <dcterms:created xsi:type="dcterms:W3CDTF">2019-10-14T11:02:41Z</dcterms:created>
  <dcterms:modified xsi:type="dcterms:W3CDTF">2020-06-18T21:25:20Z</dcterms:modified>
</cp:coreProperties>
</file>